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9" r:id="rId2"/>
    <p:sldId id="270" r:id="rId3"/>
    <p:sldId id="271" r:id="rId4"/>
    <p:sldId id="274" r:id="rId5"/>
    <p:sldId id="272" r:id="rId6"/>
    <p:sldId id="257" r:id="rId7"/>
    <p:sldId id="258" r:id="rId8"/>
    <p:sldId id="259" r:id="rId9"/>
    <p:sldId id="260" r:id="rId10"/>
    <p:sldId id="261" r:id="rId11"/>
    <p:sldId id="262" r:id="rId12"/>
    <p:sldId id="263" r:id="rId13"/>
    <p:sldId id="264" r:id="rId14"/>
    <p:sldId id="265" r:id="rId15"/>
    <p:sldId id="266" r:id="rId16"/>
    <p:sldId id="267" r:id="rId17"/>
    <p:sldId id="273" r:id="rId18"/>
    <p:sldId id="268" r:id="rId19"/>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EB9DF-03D1-4DFB-A212-61CA191BAB2B}" v="12" dt="2024-05-18T12:29:32.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ndaru chushritha" userId="4fdad53baffc6df2" providerId="LiveId" clId="{479EB9DF-03D1-4DFB-A212-61CA191BAB2B}"/>
    <pc:docChg chg="undo custSel modSld">
      <pc:chgData name="Bandaru chushritha" userId="4fdad53baffc6df2" providerId="LiveId" clId="{479EB9DF-03D1-4DFB-A212-61CA191BAB2B}" dt="2024-05-18T12:30:13.388" v="71" actId="1076"/>
      <pc:docMkLst>
        <pc:docMk/>
      </pc:docMkLst>
      <pc:sldChg chg="modSp mod">
        <pc:chgData name="Bandaru chushritha" userId="4fdad53baffc6df2" providerId="LiveId" clId="{479EB9DF-03D1-4DFB-A212-61CA191BAB2B}" dt="2024-05-18T12:17:49.384" v="14" actId="1076"/>
        <pc:sldMkLst>
          <pc:docMk/>
          <pc:sldMk cId="0" sldId="258"/>
        </pc:sldMkLst>
        <pc:picChg chg="mod">
          <ac:chgData name="Bandaru chushritha" userId="4fdad53baffc6df2" providerId="LiveId" clId="{479EB9DF-03D1-4DFB-A212-61CA191BAB2B}" dt="2024-05-18T12:17:49.384" v="14" actId="1076"/>
          <ac:picMkLst>
            <pc:docMk/>
            <pc:sldMk cId="0" sldId="258"/>
            <ac:picMk id="11" creationId="{00000000-0000-0000-0000-000000000000}"/>
          </ac:picMkLst>
        </pc:picChg>
      </pc:sldChg>
      <pc:sldChg chg="modSp mod">
        <pc:chgData name="Bandaru chushritha" userId="4fdad53baffc6df2" providerId="LiveId" clId="{479EB9DF-03D1-4DFB-A212-61CA191BAB2B}" dt="2024-05-18T12:18:01.065" v="15" actId="1076"/>
        <pc:sldMkLst>
          <pc:docMk/>
          <pc:sldMk cId="0" sldId="259"/>
        </pc:sldMkLst>
        <pc:grpChg chg="mod">
          <ac:chgData name="Bandaru chushritha" userId="4fdad53baffc6df2" providerId="LiveId" clId="{479EB9DF-03D1-4DFB-A212-61CA191BAB2B}" dt="2024-05-18T12:18:01.065" v="15" actId="1076"/>
          <ac:grpSpMkLst>
            <pc:docMk/>
            <pc:sldMk cId="0" sldId="259"/>
            <ac:grpSpMk id="20" creationId="{00000000-0000-0000-0000-000000000000}"/>
          </ac:grpSpMkLst>
        </pc:grpChg>
      </pc:sldChg>
      <pc:sldChg chg="modSp mod">
        <pc:chgData name="Bandaru chushritha" userId="4fdad53baffc6df2" providerId="LiveId" clId="{479EB9DF-03D1-4DFB-A212-61CA191BAB2B}" dt="2024-05-18T12:30:13.388" v="71" actId="1076"/>
        <pc:sldMkLst>
          <pc:docMk/>
          <pc:sldMk cId="0" sldId="269"/>
        </pc:sldMkLst>
        <pc:picChg chg="mod">
          <ac:chgData name="Bandaru chushritha" userId="4fdad53baffc6df2" providerId="LiveId" clId="{479EB9DF-03D1-4DFB-A212-61CA191BAB2B}" dt="2024-05-18T12:30:13.388" v="71" actId="1076"/>
          <ac:picMkLst>
            <pc:docMk/>
            <pc:sldMk cId="0" sldId="269"/>
            <ac:picMk id="5" creationId="{00000000-0000-0000-0000-000000000000}"/>
          </ac:picMkLst>
        </pc:picChg>
        <pc:picChg chg="mod">
          <ac:chgData name="Bandaru chushritha" userId="4fdad53baffc6df2" providerId="LiveId" clId="{479EB9DF-03D1-4DFB-A212-61CA191BAB2B}" dt="2024-05-18T12:30:04.829" v="70" actId="14100"/>
          <ac:picMkLst>
            <pc:docMk/>
            <pc:sldMk cId="0" sldId="269"/>
            <ac:picMk id="100" creationId="{00000000-0000-0000-0000-000000000000}"/>
          </ac:picMkLst>
        </pc:picChg>
      </pc:sldChg>
      <pc:sldChg chg="addSp modSp mod">
        <pc:chgData name="Bandaru chushritha" userId="4fdad53baffc6df2" providerId="LiveId" clId="{479EB9DF-03D1-4DFB-A212-61CA191BAB2B}" dt="2024-05-18T12:26:57.710" v="49" actId="1076"/>
        <pc:sldMkLst>
          <pc:docMk/>
          <pc:sldMk cId="0" sldId="270"/>
        </pc:sldMkLst>
        <pc:spChg chg="mod">
          <ac:chgData name="Bandaru chushritha" userId="4fdad53baffc6df2" providerId="LiveId" clId="{479EB9DF-03D1-4DFB-A212-61CA191BAB2B}" dt="2024-05-18T12:26:21.761" v="43" actId="14100"/>
          <ac:spMkLst>
            <pc:docMk/>
            <pc:sldMk cId="0" sldId="270"/>
            <ac:spMk id="5" creationId="{00000000-0000-0000-0000-000000000000}"/>
          </ac:spMkLst>
        </pc:spChg>
        <pc:picChg chg="add mod">
          <ac:chgData name="Bandaru chushritha" userId="4fdad53baffc6df2" providerId="LiveId" clId="{479EB9DF-03D1-4DFB-A212-61CA191BAB2B}" dt="2024-05-18T12:26:57.710" v="49" actId="1076"/>
          <ac:picMkLst>
            <pc:docMk/>
            <pc:sldMk cId="0" sldId="270"/>
            <ac:picMk id="3" creationId="{3DA40F89-FD6B-84A6-CF30-76F595038F71}"/>
          </ac:picMkLst>
        </pc:picChg>
      </pc:sldChg>
      <pc:sldChg chg="addSp modSp mod">
        <pc:chgData name="Bandaru chushritha" userId="4fdad53baffc6df2" providerId="LiveId" clId="{479EB9DF-03D1-4DFB-A212-61CA191BAB2B}" dt="2024-05-18T12:26:01.646" v="42" actId="1076"/>
        <pc:sldMkLst>
          <pc:docMk/>
          <pc:sldMk cId="0" sldId="271"/>
        </pc:sldMkLst>
        <pc:spChg chg="mod">
          <ac:chgData name="Bandaru chushritha" userId="4fdad53baffc6df2" providerId="LiveId" clId="{479EB9DF-03D1-4DFB-A212-61CA191BAB2B}" dt="2024-05-18T12:25:26.804" v="37" actId="20577"/>
          <ac:spMkLst>
            <pc:docMk/>
            <pc:sldMk cId="0" sldId="271"/>
            <ac:spMk id="2" creationId="{00000000-0000-0000-0000-000000000000}"/>
          </ac:spMkLst>
        </pc:spChg>
        <pc:picChg chg="add mod">
          <ac:chgData name="Bandaru chushritha" userId="4fdad53baffc6df2" providerId="LiveId" clId="{479EB9DF-03D1-4DFB-A212-61CA191BAB2B}" dt="2024-05-18T12:26:01.646" v="42" actId="1076"/>
          <ac:picMkLst>
            <pc:docMk/>
            <pc:sldMk cId="0" sldId="271"/>
            <ac:picMk id="4" creationId="{3F01B968-3FF1-9E4A-2E7C-8B20C3550ECF}"/>
          </ac:picMkLst>
        </pc:picChg>
      </pc:sldChg>
      <pc:sldChg chg="addSp modSp mod">
        <pc:chgData name="Bandaru chushritha" userId="4fdad53baffc6df2" providerId="LiveId" clId="{479EB9DF-03D1-4DFB-A212-61CA191BAB2B}" dt="2024-05-18T12:29:32.063" v="68" actId="1076"/>
        <pc:sldMkLst>
          <pc:docMk/>
          <pc:sldMk cId="0" sldId="273"/>
        </pc:sldMkLst>
        <pc:spChg chg="mod">
          <ac:chgData name="Bandaru chushritha" userId="4fdad53baffc6df2" providerId="LiveId" clId="{479EB9DF-03D1-4DFB-A212-61CA191BAB2B}" dt="2024-05-18T12:29:26.488" v="67" actId="20577"/>
          <ac:spMkLst>
            <pc:docMk/>
            <pc:sldMk cId="0" sldId="273"/>
            <ac:spMk id="2" creationId="{00000000-0000-0000-0000-000000000000}"/>
          </ac:spMkLst>
        </pc:spChg>
        <pc:picChg chg="add mod">
          <ac:chgData name="Bandaru chushritha" userId="4fdad53baffc6df2" providerId="LiveId" clId="{479EB9DF-03D1-4DFB-A212-61CA191BAB2B}" dt="2024-05-18T12:29:32.063" v="68" actId="1076"/>
          <ac:picMkLst>
            <pc:docMk/>
            <pc:sldMk cId="0" sldId="273"/>
            <ac:picMk id="1026" creationId="{BFC4EBD9-A018-27D9-BF39-94339BA1791E}"/>
          </ac:picMkLst>
        </pc:picChg>
      </pc:sldChg>
      <pc:sldChg chg="addSp delSp modSp mod">
        <pc:chgData name="Bandaru chushritha" userId="4fdad53baffc6df2" providerId="LiveId" clId="{479EB9DF-03D1-4DFB-A212-61CA191BAB2B}" dt="2024-05-18T12:24:42.476" v="28" actId="1076"/>
        <pc:sldMkLst>
          <pc:docMk/>
          <pc:sldMk cId="0" sldId="274"/>
        </pc:sldMkLst>
        <pc:spChg chg="mod">
          <ac:chgData name="Bandaru chushritha" userId="4fdad53baffc6df2" providerId="LiveId" clId="{479EB9DF-03D1-4DFB-A212-61CA191BAB2B}" dt="2024-05-18T12:23:25.168" v="24" actId="20577"/>
          <ac:spMkLst>
            <pc:docMk/>
            <pc:sldMk cId="0" sldId="274"/>
            <ac:spMk id="2" creationId="{00000000-0000-0000-0000-000000000000}"/>
          </ac:spMkLst>
        </pc:spChg>
        <pc:spChg chg="add del">
          <ac:chgData name="Bandaru chushritha" userId="4fdad53baffc6df2" providerId="LiveId" clId="{479EB9DF-03D1-4DFB-A212-61CA191BAB2B}" dt="2024-05-18T12:24:09.240" v="26" actId="22"/>
          <ac:spMkLst>
            <pc:docMk/>
            <pc:sldMk cId="0" sldId="274"/>
            <ac:spMk id="4" creationId="{9C31AE0E-4BB2-C5C4-9398-C958BA761BC3}"/>
          </ac:spMkLst>
        </pc:spChg>
        <pc:picChg chg="add mod">
          <ac:chgData name="Bandaru chushritha" userId="4fdad53baffc6df2" providerId="LiveId" clId="{479EB9DF-03D1-4DFB-A212-61CA191BAB2B}" dt="2024-05-18T12:24:42.476" v="28" actId="1076"/>
          <ac:picMkLst>
            <pc:docMk/>
            <pc:sldMk cId="0" sldId="274"/>
            <ac:picMk id="6" creationId="{D8CEE1DA-3CEE-F827-8084-94A93833C21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2000" b="0" i="0">
                <a:solidFill>
                  <a:schemeClr val="tx1"/>
                </a:solidFill>
                <a:latin typeface="Tahoma" panose="020B0604030504040204"/>
                <a:cs typeface="Tahoma" panose="020B0604030504040204"/>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defRPr sz="2000" b="1" i="0">
                <a:solidFill>
                  <a:schemeClr val="tx1"/>
                </a:solidFill>
                <a:latin typeface="Trebuchet MS" panose="020B0603020202020204"/>
                <a:cs typeface="Trebuchet MS" panose="020B0603020202020204"/>
              </a:defRPr>
            </a:lvl1pPr>
          </a:lstStyle>
          <a:p>
            <a:pPr marL="38100">
              <a:lnSpc>
                <a:spcPct val="100000"/>
              </a:lnSpc>
              <a:spcBef>
                <a:spcPts val="80"/>
              </a:spcBef>
            </a:pPr>
            <a:fld id="{81D60167-4931-47E6-BA6A-407CBD079E47}" type="slidenum">
              <a:rPr spc="-520" dirty="0"/>
              <a:t>‹#›</a:t>
            </a:fld>
            <a:endParaRPr spc="-5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Tahoma" panose="020B0604030504040204"/>
                <a:cs typeface="Tahoma" panose="020B0604030504040204"/>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defRPr sz="2000" b="1" i="0">
                <a:solidFill>
                  <a:schemeClr val="tx1"/>
                </a:solidFill>
                <a:latin typeface="Trebuchet MS" panose="020B0603020202020204"/>
                <a:cs typeface="Trebuchet MS" panose="020B0603020202020204"/>
              </a:defRPr>
            </a:lvl1pPr>
          </a:lstStyle>
          <a:p>
            <a:pPr marL="38100">
              <a:lnSpc>
                <a:spcPct val="100000"/>
              </a:lnSpc>
              <a:spcBef>
                <a:spcPts val="80"/>
              </a:spcBef>
            </a:pPr>
            <a:fld id="{81D60167-4931-47E6-BA6A-407CBD079E47}" type="slidenum">
              <a:rPr spc="-520" dirty="0"/>
              <a:t>‹#›</a:t>
            </a:fld>
            <a:endParaRPr spc="-5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Tahoma" panose="020B0604030504040204"/>
                <a:cs typeface="Tahoma" panose="020B060403050404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7" name="Holder 7"/>
          <p:cNvSpPr>
            <a:spLocks noGrp="1"/>
          </p:cNvSpPr>
          <p:nvPr>
            <p:ph type="sldNum" sz="quarter" idx="7"/>
          </p:nvPr>
        </p:nvSpPr>
        <p:spPr/>
        <p:txBody>
          <a:bodyPr lIns="0" tIns="0" rIns="0" bIns="0"/>
          <a:lstStyle>
            <a:lvl1pPr>
              <a:defRPr sz="2000" b="1" i="0">
                <a:solidFill>
                  <a:schemeClr val="tx1"/>
                </a:solidFill>
                <a:latin typeface="Trebuchet MS" panose="020B0603020202020204"/>
                <a:cs typeface="Trebuchet MS" panose="020B0603020202020204"/>
              </a:defRPr>
            </a:lvl1pPr>
          </a:lstStyle>
          <a:p>
            <a:pPr marL="38100">
              <a:lnSpc>
                <a:spcPct val="100000"/>
              </a:lnSpc>
              <a:spcBef>
                <a:spcPts val="80"/>
              </a:spcBef>
            </a:pPr>
            <a:fld id="{81D60167-4931-47E6-BA6A-407CBD079E47}" type="slidenum">
              <a:rPr spc="-520" dirty="0"/>
              <a:t>‹#›</a:t>
            </a:fld>
            <a:endParaRPr spc="-5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Tahoma" panose="020B0604030504040204"/>
                <a:cs typeface="Tahoma" panose="020B060403050404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5" name="Holder 5"/>
          <p:cNvSpPr>
            <a:spLocks noGrp="1"/>
          </p:cNvSpPr>
          <p:nvPr>
            <p:ph type="sldNum" sz="quarter" idx="7"/>
          </p:nvPr>
        </p:nvSpPr>
        <p:spPr/>
        <p:txBody>
          <a:bodyPr lIns="0" tIns="0" rIns="0" bIns="0"/>
          <a:lstStyle>
            <a:lvl1pPr>
              <a:defRPr sz="2000" b="1" i="0">
                <a:solidFill>
                  <a:schemeClr val="tx1"/>
                </a:solidFill>
                <a:latin typeface="Trebuchet MS" panose="020B0603020202020204"/>
                <a:cs typeface="Trebuchet MS" panose="020B0603020202020204"/>
              </a:defRPr>
            </a:lvl1pPr>
          </a:lstStyle>
          <a:p>
            <a:pPr marL="38100">
              <a:lnSpc>
                <a:spcPct val="100000"/>
              </a:lnSpc>
              <a:spcBef>
                <a:spcPts val="80"/>
              </a:spcBef>
            </a:pPr>
            <a:fld id="{81D60167-4931-47E6-BA6A-407CBD079E47}" type="slidenum">
              <a:rPr spc="-520" dirty="0"/>
              <a:t>‹#›</a:t>
            </a:fld>
            <a:endParaRPr spc="-5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4" name="Holder 4"/>
          <p:cNvSpPr>
            <a:spLocks noGrp="1"/>
          </p:cNvSpPr>
          <p:nvPr>
            <p:ph type="sldNum" sz="quarter" idx="7"/>
          </p:nvPr>
        </p:nvSpPr>
        <p:spPr/>
        <p:txBody>
          <a:bodyPr lIns="0" tIns="0" rIns="0" bIns="0"/>
          <a:lstStyle>
            <a:lvl1pPr>
              <a:defRPr sz="2000" b="1" i="0">
                <a:solidFill>
                  <a:schemeClr val="tx1"/>
                </a:solidFill>
                <a:latin typeface="Trebuchet MS" panose="020B0603020202020204"/>
                <a:cs typeface="Trebuchet MS" panose="020B0603020202020204"/>
              </a:defRPr>
            </a:lvl1pPr>
          </a:lstStyle>
          <a:p>
            <a:pPr marL="38100">
              <a:lnSpc>
                <a:spcPct val="100000"/>
              </a:lnSpc>
              <a:spcBef>
                <a:spcPts val="80"/>
              </a:spcBef>
            </a:pPr>
            <a:fld id="{81D60167-4931-47E6-BA6A-407CBD079E47}" type="slidenum">
              <a:rPr spc="-520" dirty="0"/>
              <a:t>‹#›</a:t>
            </a:fld>
            <a:endParaRPr spc="-52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a:t>5/18/2024</a:t>
            </a:fld>
            <a:endParaRPr lang="en-US"/>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pPr marL="38100">
              <a:lnSpc>
                <a:spcPct val="100000"/>
              </a:lnSpc>
              <a:spcBef>
                <a:spcPts val="80"/>
              </a:spcBef>
            </a:pPr>
            <a:fld id="{81D60167-4931-47E6-BA6A-407CBD079E47}" type="slidenum">
              <a:rPr spc="-520" dirty="0"/>
              <a:t>‹#›</a:t>
            </a:fld>
            <a:endParaRPr spc="-5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270820" y="984314"/>
            <a:ext cx="3001644" cy="330200"/>
          </a:xfrm>
          <a:prstGeom prst="rect">
            <a:avLst/>
          </a:prstGeom>
        </p:spPr>
        <p:txBody>
          <a:bodyPr wrap="square" lIns="0" tIns="0" rIns="0" bIns="0">
            <a:spAutoFit/>
          </a:bodyPr>
          <a:lstStyle>
            <a:lvl1pPr>
              <a:defRPr sz="2000" b="0" i="0">
                <a:solidFill>
                  <a:schemeClr val="tx1"/>
                </a:solidFill>
                <a:latin typeface="Tahoma" panose="020B0604030504040204"/>
                <a:cs typeface="Tahoma" panose="020B0604030504040204"/>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a:xfrm>
            <a:off x="8902963" y="9215944"/>
            <a:ext cx="356870" cy="356234"/>
          </a:xfrm>
          <a:prstGeom prst="rect">
            <a:avLst/>
          </a:prstGeom>
        </p:spPr>
        <p:txBody>
          <a:bodyPr wrap="square" lIns="0" tIns="0" rIns="0" bIns="0">
            <a:spAutoFit/>
          </a:bodyPr>
          <a:lstStyle>
            <a:lvl1pPr>
              <a:defRPr sz="2000" b="1" i="0">
                <a:solidFill>
                  <a:schemeClr val="tx1"/>
                </a:solidFill>
                <a:latin typeface="Trebuchet MS" panose="020B0603020202020204"/>
                <a:cs typeface="Trebuchet MS" panose="020B0603020202020204"/>
              </a:defRPr>
            </a:lvl1pPr>
          </a:lstStyle>
          <a:p>
            <a:pPr marL="38100">
              <a:lnSpc>
                <a:spcPct val="100000"/>
              </a:lnSpc>
              <a:spcBef>
                <a:spcPts val="80"/>
              </a:spcBef>
            </a:pPr>
            <a:fld id="{81D60167-4931-47E6-BA6A-407CBD079E47}" type="slidenum">
              <a:rPr spc="-520" dirty="0"/>
              <a:t>‹#›</a:t>
            </a:fld>
            <a:endParaRPr spc="-52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1.jpe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1.jpe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1.jpeg"/><Relationship Id="rId4" Type="http://schemas.openxmlformats.org/officeDocument/2006/relationships/hyperlink" Target="https://en.wikipedia.org/wiki/Artificial_intelligen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mailto:amalia.wulandiari@gmail.com"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s://en.wikipedia.org/wiki/Text_analytics" TargetMode="External"/><Relationship Id="rId7" Type="http://schemas.openxmlformats.org/officeDocument/2006/relationships/image" Target="../media/image10.png"/><Relationship Id="rId2" Type="http://schemas.openxmlformats.org/officeDocument/2006/relationships/hyperlink" Target="https://en.wikipedia.org/wiki/Natural_language_processing" TargetMode="External"/><Relationship Id="rId1" Type="http://schemas.openxmlformats.org/officeDocument/2006/relationships/slideLayout" Target="../slideLayouts/slideLayout5.xml"/><Relationship Id="rId6" Type="http://schemas.openxmlformats.org/officeDocument/2006/relationships/hyperlink" Target="https://en.wikipedia.org/wiki/Voice_of_the_customer" TargetMode="External"/><Relationship Id="rId5" Type="http://schemas.openxmlformats.org/officeDocument/2006/relationships/hyperlink" Target="https://en.wikipedia.org/wiki/Biometrics" TargetMode="External"/><Relationship Id="rId4" Type="http://schemas.openxmlformats.org/officeDocument/2006/relationships/hyperlink" Target="https://en.wikipedia.org/wiki/Computational_linguistic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www.nltk.org/" TargetMode="External"/><Relationship Id="rId7" Type="http://schemas.openxmlformats.org/officeDocument/2006/relationships/image" Target="../media/image14.png"/><Relationship Id="rId2" Type="http://schemas.openxmlformats.org/officeDocument/2006/relationships/hyperlink" Target="https://www.nltk.org/book/" TargetMode="Externa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0940" y="495300"/>
            <a:ext cx="10521315" cy="551815"/>
          </a:xfrm>
        </p:spPr>
        <p:txBody>
          <a:bodyPr wrap="square">
            <a:noAutofit/>
          </a:bodyPr>
          <a:lstStyle/>
          <a:p>
            <a:r>
              <a:rPr lang="en-US" sz="4400">
                <a:solidFill>
                  <a:schemeClr val="tx1">
                    <a:lumMod val="75000"/>
                    <a:lumOff val="25000"/>
                  </a:schemeClr>
                </a:solidFill>
                <a:highlight>
                  <a:srgbClr val="00FFFF"/>
                </a:highlight>
              </a:rPr>
              <a:t>PRUDENT </a:t>
            </a:r>
            <a:r>
              <a:rPr lang="en-US" sz="4400">
                <a:solidFill>
                  <a:schemeClr val="tx1">
                    <a:lumMod val="75000"/>
                    <a:lumOff val="25000"/>
                  </a:schemeClr>
                </a:solidFill>
                <a:highlight>
                  <a:srgbClr val="808080"/>
                </a:highlight>
              </a:rPr>
              <a:t>GLOBALTECH </a:t>
            </a:r>
            <a:r>
              <a:rPr lang="en-US" sz="4400">
                <a:solidFill>
                  <a:schemeClr val="tx2">
                    <a:lumMod val="60000"/>
                    <a:lumOff val="40000"/>
                  </a:schemeClr>
                </a:solidFill>
                <a:highlight>
                  <a:srgbClr val="C0C0C0"/>
                </a:highlight>
              </a:rPr>
              <a:t>SOLUTIONS</a:t>
            </a:r>
          </a:p>
        </p:txBody>
      </p:sp>
      <p:pic>
        <p:nvPicPr>
          <p:cNvPr id="100" name="Picture 99"/>
          <p:cNvPicPr/>
          <p:nvPr/>
        </p:nvPicPr>
        <p:blipFill>
          <a:blip r:embed="rId2"/>
          <a:stretch>
            <a:fillRect/>
          </a:stretch>
        </p:blipFill>
        <p:spPr>
          <a:xfrm>
            <a:off x="7787005" y="1943100"/>
            <a:ext cx="3414395" cy="1485900"/>
          </a:xfrm>
          <a:prstGeom prst="rect">
            <a:avLst/>
          </a:prstGeom>
          <a:noFill/>
          <a:ln w="9525">
            <a:noFill/>
          </a:ln>
        </p:spPr>
      </p:pic>
      <p:sp>
        <p:nvSpPr>
          <p:cNvPr id="12" name="object 12"/>
          <p:cNvSpPr txBox="1">
            <a:spLocks noGrp="1"/>
          </p:cNvSpPr>
          <p:nvPr/>
        </p:nvSpPr>
        <p:spPr>
          <a:xfrm>
            <a:off x="2286000" y="4000531"/>
            <a:ext cx="13216255" cy="5437386"/>
          </a:xfrm>
          <a:prstGeom prst="rect">
            <a:avLst/>
          </a:prstGeom>
        </p:spPr>
        <p:txBody>
          <a:bodyPr vert="horz" wrap="square" lIns="0" tIns="223520" rIns="0" bIns="0" rtlCol="0">
            <a:spAutoFit/>
          </a:bodyPr>
          <a:lstStyle>
            <a:lvl1pPr>
              <a:defRPr sz="2000" b="0" i="0">
                <a:solidFill>
                  <a:schemeClr val="tx1"/>
                </a:solidFill>
                <a:latin typeface="Tahoma" panose="020B0604030504040204"/>
                <a:ea typeface="+mj-ea"/>
                <a:cs typeface="Tahoma" panose="020B0604030504040204"/>
              </a:defRPr>
            </a:lvl1pPr>
          </a:lstStyle>
          <a:p>
            <a:pPr marL="12700" marR="5080">
              <a:lnSpc>
                <a:spcPts val="8170"/>
              </a:lnSpc>
              <a:spcBef>
                <a:spcPts val="1760"/>
              </a:spcBef>
            </a:pPr>
            <a:r>
              <a:rPr sz="8200" b="1" spc="60" dirty="0">
                <a:latin typeface="Trebuchet MS" panose="020B0603020202020204"/>
                <a:cs typeface="Trebuchet MS" panose="020B0603020202020204"/>
              </a:rPr>
              <a:t>HOTEL</a:t>
            </a:r>
            <a:r>
              <a:rPr sz="8200" b="1" spc="190" dirty="0">
                <a:latin typeface="Trebuchet MS" panose="020B0603020202020204"/>
                <a:cs typeface="Trebuchet MS" panose="020B0603020202020204"/>
              </a:rPr>
              <a:t>REVIEW</a:t>
            </a:r>
            <a:endParaRPr lang="en-IN" sz="8200" b="1" spc="190" dirty="0">
              <a:latin typeface="Trebuchet MS" panose="020B0603020202020204"/>
              <a:cs typeface="Trebuchet MS" panose="020B0603020202020204"/>
            </a:endParaRPr>
          </a:p>
          <a:p>
            <a:pPr marL="12700" marR="5080">
              <a:lnSpc>
                <a:spcPts val="8170"/>
              </a:lnSpc>
              <a:spcBef>
                <a:spcPts val="1760"/>
              </a:spcBef>
            </a:pPr>
            <a:r>
              <a:rPr sz="8200" b="1" spc="145" dirty="0">
                <a:latin typeface="Trebuchet MS" panose="020B0603020202020204"/>
                <a:cs typeface="Trebuchet MS" panose="020B0603020202020204"/>
              </a:rPr>
              <a:t>SENTIMENT </a:t>
            </a:r>
            <a:r>
              <a:rPr sz="8200" b="1" spc="240" dirty="0">
                <a:latin typeface="Trebuchet MS" panose="020B0603020202020204"/>
                <a:cs typeface="Trebuchet MS" panose="020B0603020202020204"/>
              </a:rPr>
              <a:t>ANALYSIS</a:t>
            </a:r>
            <a:endParaRPr lang="en-IN" sz="8200" dirty="0">
              <a:latin typeface="Trebuchet MS" panose="020B0603020202020204"/>
              <a:cs typeface="Trebuchet MS" panose="020B0603020202020204"/>
            </a:endParaRPr>
          </a:p>
          <a:p>
            <a:pPr marL="12700">
              <a:lnSpc>
                <a:spcPct val="100000"/>
              </a:lnSpc>
              <a:spcBef>
                <a:spcPts val="300"/>
              </a:spcBef>
            </a:pPr>
            <a:endParaRPr lang="en-IN" sz="8200" b="1" spc="-10" dirty="0">
              <a:latin typeface="Trebuchet MS" panose="020B0603020202020204"/>
              <a:cs typeface="Trebuchet MS" panose="020B0603020202020204"/>
            </a:endParaRPr>
          </a:p>
          <a:p>
            <a:pPr marL="12700">
              <a:lnSpc>
                <a:spcPct val="100000"/>
              </a:lnSpc>
              <a:spcBef>
                <a:spcPts val="300"/>
              </a:spcBef>
            </a:pPr>
            <a:r>
              <a:rPr lang="en-IN" b="1" spc="-10" dirty="0">
                <a:latin typeface="Trebuchet MS" panose="020B0603020202020204"/>
                <a:cs typeface="Trebuchet MS" panose="020B0603020202020204"/>
              </a:rPr>
              <a:t>By</a:t>
            </a:r>
            <a:br>
              <a:rPr lang="en-IN" b="1" spc="-10" dirty="0">
                <a:latin typeface="Trebuchet MS" panose="020B0603020202020204"/>
                <a:cs typeface="Trebuchet MS" panose="020B0603020202020204"/>
              </a:rPr>
            </a:br>
            <a:br>
              <a:rPr lang="en-IN" b="1" spc="-10" dirty="0">
                <a:latin typeface="Trebuchet MS" panose="020B0603020202020204"/>
                <a:cs typeface="Trebuchet MS" panose="020B0603020202020204"/>
              </a:rPr>
            </a:br>
            <a:r>
              <a:rPr lang="en-IN" b="1" spc="-10" dirty="0">
                <a:latin typeface="Trebuchet MS" panose="020B0603020202020204"/>
                <a:cs typeface="Trebuchet MS" panose="020B0603020202020204"/>
              </a:rPr>
              <a:t>Team Member</a:t>
            </a:r>
            <a:br>
              <a:rPr lang="en-IN" b="1" spc="-10" dirty="0">
                <a:latin typeface="Trebuchet MS" panose="020B0603020202020204"/>
                <a:cs typeface="Trebuchet MS" panose="020B0603020202020204"/>
              </a:rPr>
            </a:br>
            <a:br>
              <a:rPr lang="en-IN" b="1" spc="-10" dirty="0">
                <a:latin typeface="Trebuchet MS" panose="020B0603020202020204"/>
                <a:cs typeface="Trebuchet MS" panose="020B0603020202020204"/>
              </a:rPr>
            </a:br>
            <a:r>
              <a:rPr lang="en-IN" b="1" spc="-10" dirty="0">
                <a:latin typeface="Trebuchet MS" panose="020B0603020202020204"/>
                <a:cs typeface="Trebuchet MS" panose="020B0603020202020204"/>
              </a:rPr>
              <a:t>Chushritha Bandaru</a:t>
            </a:r>
          </a:p>
        </p:txBody>
      </p:sp>
      <p:pic>
        <p:nvPicPr>
          <p:cNvPr id="5" name="Picture 4"/>
          <p:cNvPicPr>
            <a:picLocks noChangeAspect="1"/>
          </p:cNvPicPr>
          <p:nvPr/>
        </p:nvPicPr>
        <p:blipFill>
          <a:blip r:embed="rId3"/>
          <a:stretch>
            <a:fillRect/>
          </a:stretch>
        </p:blipFill>
        <p:spPr>
          <a:xfrm>
            <a:off x="5715000" y="7394257"/>
            <a:ext cx="2300605" cy="18992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773966" y="1791765"/>
            <a:ext cx="5514340" cy="6527800"/>
            <a:chOff x="12773966" y="1791765"/>
            <a:chExt cx="5514340" cy="6527800"/>
          </a:xfrm>
        </p:grpSpPr>
        <p:pic>
          <p:nvPicPr>
            <p:cNvPr id="3" name="object 3"/>
            <p:cNvPicPr/>
            <p:nvPr/>
          </p:nvPicPr>
          <p:blipFill>
            <a:blip r:embed="rId2" cstate="print"/>
            <a:stretch>
              <a:fillRect/>
            </a:stretch>
          </p:blipFill>
          <p:spPr>
            <a:xfrm>
              <a:off x="12773966" y="2594097"/>
              <a:ext cx="5514034" cy="5725418"/>
            </a:xfrm>
            <a:prstGeom prst="rect">
              <a:avLst/>
            </a:prstGeom>
          </p:spPr>
        </p:pic>
        <p:sp>
          <p:nvSpPr>
            <p:cNvPr id="4" name="object 4"/>
            <p:cNvSpPr/>
            <p:nvPr/>
          </p:nvSpPr>
          <p:spPr>
            <a:xfrm>
              <a:off x="13531927" y="3216553"/>
              <a:ext cx="2045335" cy="1045210"/>
            </a:xfrm>
            <a:custGeom>
              <a:avLst/>
              <a:gdLst/>
              <a:ahLst/>
              <a:cxnLst/>
              <a:rect l="l" t="t" r="r" b="b"/>
              <a:pathLst>
                <a:path w="2045334" h="1045210">
                  <a:moveTo>
                    <a:pt x="194513" y="337477"/>
                  </a:moveTo>
                  <a:lnTo>
                    <a:pt x="151206" y="296735"/>
                  </a:lnTo>
                  <a:lnTo>
                    <a:pt x="133731" y="321970"/>
                  </a:lnTo>
                  <a:lnTo>
                    <a:pt x="177038" y="362699"/>
                  </a:lnTo>
                  <a:lnTo>
                    <a:pt x="194513" y="337477"/>
                  </a:lnTo>
                  <a:close/>
                </a:path>
                <a:path w="2045334" h="1045210">
                  <a:moveTo>
                    <a:pt x="324408" y="459663"/>
                  </a:moveTo>
                  <a:lnTo>
                    <a:pt x="281101" y="418934"/>
                  </a:lnTo>
                  <a:lnTo>
                    <a:pt x="263626" y="444169"/>
                  </a:lnTo>
                  <a:lnTo>
                    <a:pt x="306933" y="484898"/>
                  </a:lnTo>
                  <a:lnTo>
                    <a:pt x="324408" y="459663"/>
                  </a:lnTo>
                  <a:close/>
                </a:path>
                <a:path w="2045334" h="1045210">
                  <a:moveTo>
                    <a:pt x="539356" y="322592"/>
                  </a:moveTo>
                  <a:lnTo>
                    <a:pt x="516712" y="303758"/>
                  </a:lnTo>
                  <a:lnTo>
                    <a:pt x="484403" y="356565"/>
                  </a:lnTo>
                  <a:lnTo>
                    <a:pt x="507060" y="375386"/>
                  </a:lnTo>
                  <a:lnTo>
                    <a:pt x="539356" y="322592"/>
                  </a:lnTo>
                  <a:close/>
                </a:path>
                <a:path w="2045334" h="1045210">
                  <a:moveTo>
                    <a:pt x="636282" y="164185"/>
                  </a:moveTo>
                  <a:lnTo>
                    <a:pt x="613625" y="145351"/>
                  </a:lnTo>
                  <a:lnTo>
                    <a:pt x="581317" y="198158"/>
                  </a:lnTo>
                  <a:lnTo>
                    <a:pt x="603973" y="216979"/>
                  </a:lnTo>
                  <a:lnTo>
                    <a:pt x="636282" y="164185"/>
                  </a:lnTo>
                  <a:close/>
                </a:path>
                <a:path w="2045334" h="1045210">
                  <a:moveTo>
                    <a:pt x="744169" y="223316"/>
                  </a:moveTo>
                  <a:lnTo>
                    <a:pt x="706780" y="175285"/>
                  </a:lnTo>
                  <a:lnTo>
                    <a:pt x="686181" y="197078"/>
                  </a:lnTo>
                  <a:lnTo>
                    <a:pt x="723569" y="245110"/>
                  </a:lnTo>
                  <a:lnTo>
                    <a:pt x="744169" y="223316"/>
                  </a:lnTo>
                  <a:close/>
                </a:path>
                <a:path w="2045334" h="1045210">
                  <a:moveTo>
                    <a:pt x="856361" y="367385"/>
                  </a:moveTo>
                  <a:lnTo>
                    <a:pt x="818959" y="319354"/>
                  </a:lnTo>
                  <a:lnTo>
                    <a:pt x="798360" y="341147"/>
                  </a:lnTo>
                  <a:lnTo>
                    <a:pt x="835748" y="389178"/>
                  </a:lnTo>
                  <a:lnTo>
                    <a:pt x="856361" y="367385"/>
                  </a:lnTo>
                  <a:close/>
                </a:path>
                <a:path w="2045334" h="1045210">
                  <a:moveTo>
                    <a:pt x="1024636" y="583488"/>
                  </a:moveTo>
                  <a:lnTo>
                    <a:pt x="987234" y="535470"/>
                  </a:lnTo>
                  <a:lnTo>
                    <a:pt x="966635" y="557263"/>
                  </a:lnTo>
                  <a:lnTo>
                    <a:pt x="1004023" y="605282"/>
                  </a:lnTo>
                  <a:lnTo>
                    <a:pt x="1024636" y="583488"/>
                  </a:lnTo>
                  <a:close/>
                </a:path>
                <a:path w="2045334" h="1045210">
                  <a:moveTo>
                    <a:pt x="1136815" y="727557"/>
                  </a:moveTo>
                  <a:lnTo>
                    <a:pt x="1099426" y="679538"/>
                  </a:lnTo>
                  <a:lnTo>
                    <a:pt x="1078814" y="701332"/>
                  </a:lnTo>
                  <a:lnTo>
                    <a:pt x="1116215" y="749350"/>
                  </a:lnTo>
                  <a:lnTo>
                    <a:pt x="1136815" y="727557"/>
                  </a:lnTo>
                  <a:close/>
                </a:path>
                <a:path w="2045334" h="1045210">
                  <a:moveTo>
                    <a:pt x="1199515" y="734961"/>
                  </a:moveTo>
                  <a:lnTo>
                    <a:pt x="1183894" y="708139"/>
                  </a:lnTo>
                  <a:lnTo>
                    <a:pt x="1137856" y="744575"/>
                  </a:lnTo>
                  <a:lnTo>
                    <a:pt x="1153490" y="771398"/>
                  </a:lnTo>
                  <a:lnTo>
                    <a:pt x="1199515" y="734961"/>
                  </a:lnTo>
                  <a:close/>
                </a:path>
                <a:path w="2045334" h="1045210">
                  <a:moveTo>
                    <a:pt x="1406664" y="571017"/>
                  </a:moveTo>
                  <a:lnTo>
                    <a:pt x="1391031" y="544195"/>
                  </a:lnTo>
                  <a:lnTo>
                    <a:pt x="1345006" y="580631"/>
                  </a:lnTo>
                  <a:lnTo>
                    <a:pt x="1360627" y="607453"/>
                  </a:lnTo>
                  <a:lnTo>
                    <a:pt x="1406664" y="571017"/>
                  </a:lnTo>
                  <a:close/>
                </a:path>
                <a:path w="2045334" h="1045210">
                  <a:moveTo>
                    <a:pt x="1544764" y="461721"/>
                  </a:moveTo>
                  <a:lnTo>
                    <a:pt x="1529130" y="434898"/>
                  </a:lnTo>
                  <a:lnTo>
                    <a:pt x="1483106" y="471335"/>
                  </a:lnTo>
                  <a:lnTo>
                    <a:pt x="1498727" y="498157"/>
                  </a:lnTo>
                  <a:lnTo>
                    <a:pt x="1544764" y="461721"/>
                  </a:lnTo>
                  <a:close/>
                </a:path>
                <a:path w="2045334" h="1045210">
                  <a:moveTo>
                    <a:pt x="1604810" y="495134"/>
                  </a:moveTo>
                  <a:lnTo>
                    <a:pt x="1567408" y="447116"/>
                  </a:lnTo>
                  <a:lnTo>
                    <a:pt x="1546809" y="468909"/>
                  </a:lnTo>
                  <a:lnTo>
                    <a:pt x="1584210" y="516928"/>
                  </a:lnTo>
                  <a:lnTo>
                    <a:pt x="1604810" y="495134"/>
                  </a:lnTo>
                  <a:close/>
                </a:path>
                <a:path w="2045334" h="1045210">
                  <a:moveTo>
                    <a:pt x="1773097" y="711225"/>
                  </a:moveTo>
                  <a:lnTo>
                    <a:pt x="1735696" y="663206"/>
                  </a:lnTo>
                  <a:lnTo>
                    <a:pt x="1715096" y="684999"/>
                  </a:lnTo>
                  <a:lnTo>
                    <a:pt x="1752498" y="733018"/>
                  </a:lnTo>
                  <a:lnTo>
                    <a:pt x="1773097" y="711225"/>
                  </a:lnTo>
                  <a:close/>
                </a:path>
                <a:path w="2045334" h="1045210">
                  <a:moveTo>
                    <a:pt x="1885289" y="855281"/>
                  </a:moveTo>
                  <a:lnTo>
                    <a:pt x="1847888" y="807262"/>
                  </a:lnTo>
                  <a:lnTo>
                    <a:pt x="1827288" y="829056"/>
                  </a:lnTo>
                  <a:lnTo>
                    <a:pt x="1864690" y="877074"/>
                  </a:lnTo>
                  <a:lnTo>
                    <a:pt x="1885289" y="855281"/>
                  </a:lnTo>
                  <a:close/>
                </a:path>
                <a:path w="2045334" h="1045210">
                  <a:moveTo>
                    <a:pt x="1997481" y="999337"/>
                  </a:moveTo>
                  <a:lnTo>
                    <a:pt x="1960092" y="951318"/>
                  </a:lnTo>
                  <a:lnTo>
                    <a:pt x="1939493" y="973112"/>
                  </a:lnTo>
                  <a:lnTo>
                    <a:pt x="1976882" y="1021130"/>
                  </a:lnTo>
                  <a:lnTo>
                    <a:pt x="1997481" y="999337"/>
                  </a:lnTo>
                  <a:close/>
                </a:path>
                <a:path w="2045334" h="1045210">
                  <a:moveTo>
                    <a:pt x="2044941" y="1038085"/>
                  </a:moveTo>
                  <a:lnTo>
                    <a:pt x="0" y="1038085"/>
                  </a:lnTo>
                  <a:lnTo>
                    <a:pt x="0" y="1045057"/>
                  </a:lnTo>
                  <a:lnTo>
                    <a:pt x="2044941" y="1045057"/>
                  </a:lnTo>
                  <a:lnTo>
                    <a:pt x="2044941" y="1038085"/>
                  </a:lnTo>
                  <a:close/>
                </a:path>
                <a:path w="2045334" h="1045210">
                  <a:moveTo>
                    <a:pt x="2044941" y="908329"/>
                  </a:moveTo>
                  <a:lnTo>
                    <a:pt x="1926590" y="908329"/>
                  </a:lnTo>
                  <a:lnTo>
                    <a:pt x="1903996" y="879297"/>
                  </a:lnTo>
                  <a:lnTo>
                    <a:pt x="1883384" y="901090"/>
                  </a:lnTo>
                  <a:lnTo>
                    <a:pt x="1889010" y="908329"/>
                  </a:lnTo>
                  <a:lnTo>
                    <a:pt x="0" y="908329"/>
                  </a:lnTo>
                  <a:lnTo>
                    <a:pt x="0" y="915301"/>
                  </a:lnTo>
                  <a:lnTo>
                    <a:pt x="1894446" y="915301"/>
                  </a:lnTo>
                  <a:lnTo>
                    <a:pt x="1920786" y="949109"/>
                  </a:lnTo>
                  <a:lnTo>
                    <a:pt x="1941385" y="927315"/>
                  </a:lnTo>
                  <a:lnTo>
                    <a:pt x="1932025" y="915301"/>
                  </a:lnTo>
                  <a:lnTo>
                    <a:pt x="2044941" y="915301"/>
                  </a:lnTo>
                  <a:lnTo>
                    <a:pt x="2044941" y="908329"/>
                  </a:lnTo>
                  <a:close/>
                </a:path>
                <a:path w="2045334" h="1045210">
                  <a:moveTo>
                    <a:pt x="2044941" y="778560"/>
                  </a:moveTo>
                  <a:lnTo>
                    <a:pt x="1825523" y="778560"/>
                  </a:lnTo>
                  <a:lnTo>
                    <a:pt x="1791792" y="735228"/>
                  </a:lnTo>
                  <a:lnTo>
                    <a:pt x="1771192" y="757021"/>
                  </a:lnTo>
                  <a:lnTo>
                    <a:pt x="1787956" y="778560"/>
                  </a:lnTo>
                  <a:lnTo>
                    <a:pt x="0" y="778560"/>
                  </a:lnTo>
                  <a:lnTo>
                    <a:pt x="0" y="785533"/>
                  </a:lnTo>
                  <a:lnTo>
                    <a:pt x="1793392" y="785533"/>
                  </a:lnTo>
                  <a:lnTo>
                    <a:pt x="1808594" y="805053"/>
                  </a:lnTo>
                  <a:lnTo>
                    <a:pt x="1827034" y="785533"/>
                  </a:lnTo>
                  <a:lnTo>
                    <a:pt x="2044941" y="785533"/>
                  </a:lnTo>
                  <a:lnTo>
                    <a:pt x="2044941" y="778560"/>
                  </a:lnTo>
                  <a:close/>
                </a:path>
                <a:path w="2045334" h="1045210">
                  <a:moveTo>
                    <a:pt x="2044941" y="648804"/>
                  </a:moveTo>
                  <a:lnTo>
                    <a:pt x="1707908" y="648804"/>
                  </a:lnTo>
                  <a:lnTo>
                    <a:pt x="1717001" y="639191"/>
                  </a:lnTo>
                  <a:lnTo>
                    <a:pt x="1679600" y="591172"/>
                  </a:lnTo>
                  <a:lnTo>
                    <a:pt x="1659001" y="612965"/>
                  </a:lnTo>
                  <a:lnTo>
                    <a:pt x="1686915" y="648804"/>
                  </a:lnTo>
                  <a:lnTo>
                    <a:pt x="1308379" y="648804"/>
                  </a:lnTo>
                  <a:lnTo>
                    <a:pt x="1337614" y="625678"/>
                  </a:lnTo>
                  <a:lnTo>
                    <a:pt x="1321981" y="598843"/>
                  </a:lnTo>
                  <a:lnTo>
                    <a:pt x="1275956" y="635279"/>
                  </a:lnTo>
                  <a:lnTo>
                    <a:pt x="1283830" y="648804"/>
                  </a:lnTo>
                  <a:lnTo>
                    <a:pt x="1075486" y="648804"/>
                  </a:lnTo>
                  <a:lnTo>
                    <a:pt x="1043330" y="607504"/>
                  </a:lnTo>
                  <a:lnTo>
                    <a:pt x="1022731" y="629297"/>
                  </a:lnTo>
                  <a:lnTo>
                    <a:pt x="1037907" y="648804"/>
                  </a:lnTo>
                  <a:lnTo>
                    <a:pt x="0" y="648804"/>
                  </a:lnTo>
                  <a:lnTo>
                    <a:pt x="0" y="655777"/>
                  </a:lnTo>
                  <a:lnTo>
                    <a:pt x="1043343" y="655777"/>
                  </a:lnTo>
                  <a:lnTo>
                    <a:pt x="1060119" y="677316"/>
                  </a:lnTo>
                  <a:lnTo>
                    <a:pt x="1080477" y="655777"/>
                  </a:lnTo>
                  <a:lnTo>
                    <a:pt x="1250035" y="655777"/>
                  </a:lnTo>
                  <a:lnTo>
                    <a:pt x="1206906" y="689927"/>
                  </a:lnTo>
                  <a:lnTo>
                    <a:pt x="1222527" y="716749"/>
                  </a:lnTo>
                  <a:lnTo>
                    <a:pt x="1268564" y="680326"/>
                  </a:lnTo>
                  <a:lnTo>
                    <a:pt x="1254252" y="655777"/>
                  </a:lnTo>
                  <a:lnTo>
                    <a:pt x="1287881" y="655777"/>
                  </a:lnTo>
                  <a:lnTo>
                    <a:pt x="1291577" y="662101"/>
                  </a:lnTo>
                  <a:lnTo>
                    <a:pt x="1299565" y="655777"/>
                  </a:lnTo>
                  <a:lnTo>
                    <a:pt x="1692338" y="655777"/>
                  </a:lnTo>
                  <a:lnTo>
                    <a:pt x="1696402" y="660984"/>
                  </a:lnTo>
                  <a:lnTo>
                    <a:pt x="1701317" y="655777"/>
                  </a:lnTo>
                  <a:lnTo>
                    <a:pt x="2044941" y="655777"/>
                  </a:lnTo>
                  <a:lnTo>
                    <a:pt x="2044941" y="648804"/>
                  </a:lnTo>
                  <a:close/>
                </a:path>
                <a:path w="2045334" h="1045210">
                  <a:moveTo>
                    <a:pt x="2044941" y="519049"/>
                  </a:moveTo>
                  <a:lnTo>
                    <a:pt x="1472336" y="519049"/>
                  </a:lnTo>
                  <a:lnTo>
                    <a:pt x="1475714" y="516382"/>
                  </a:lnTo>
                  <a:lnTo>
                    <a:pt x="1460080" y="489546"/>
                  </a:lnTo>
                  <a:lnTo>
                    <a:pt x="1422806" y="519049"/>
                  </a:lnTo>
                  <a:lnTo>
                    <a:pt x="961351" y="519049"/>
                  </a:lnTo>
                  <a:lnTo>
                    <a:pt x="968540" y="511454"/>
                  </a:lnTo>
                  <a:lnTo>
                    <a:pt x="931151" y="463435"/>
                  </a:lnTo>
                  <a:lnTo>
                    <a:pt x="910539" y="485228"/>
                  </a:lnTo>
                  <a:lnTo>
                    <a:pt x="936879" y="519049"/>
                  </a:lnTo>
                  <a:lnTo>
                    <a:pt x="419150" y="519049"/>
                  </a:lnTo>
                  <a:lnTo>
                    <a:pt x="442442" y="480999"/>
                  </a:lnTo>
                  <a:lnTo>
                    <a:pt x="419798" y="462165"/>
                  </a:lnTo>
                  <a:lnTo>
                    <a:pt x="387489" y="514972"/>
                  </a:lnTo>
                  <a:lnTo>
                    <a:pt x="392379" y="519049"/>
                  </a:lnTo>
                  <a:lnTo>
                    <a:pt x="387527" y="519049"/>
                  </a:lnTo>
                  <a:lnTo>
                    <a:pt x="346049" y="480034"/>
                  </a:lnTo>
                  <a:lnTo>
                    <a:pt x="328574" y="505269"/>
                  </a:lnTo>
                  <a:lnTo>
                    <a:pt x="343217" y="519049"/>
                  </a:lnTo>
                  <a:lnTo>
                    <a:pt x="0" y="519049"/>
                  </a:lnTo>
                  <a:lnTo>
                    <a:pt x="0" y="526021"/>
                  </a:lnTo>
                  <a:lnTo>
                    <a:pt x="350634" y="526021"/>
                  </a:lnTo>
                  <a:lnTo>
                    <a:pt x="371881" y="545998"/>
                  </a:lnTo>
                  <a:lnTo>
                    <a:pt x="385711" y="526021"/>
                  </a:lnTo>
                  <a:lnTo>
                    <a:pt x="400761" y="526021"/>
                  </a:lnTo>
                  <a:lnTo>
                    <a:pt x="410133" y="533806"/>
                  </a:lnTo>
                  <a:lnTo>
                    <a:pt x="414896" y="526021"/>
                  </a:lnTo>
                  <a:lnTo>
                    <a:pt x="942301" y="526021"/>
                  </a:lnTo>
                  <a:lnTo>
                    <a:pt x="947940" y="533247"/>
                  </a:lnTo>
                  <a:lnTo>
                    <a:pt x="954760" y="526021"/>
                  </a:lnTo>
                  <a:lnTo>
                    <a:pt x="1414068" y="526021"/>
                  </a:lnTo>
                  <a:lnTo>
                    <a:pt x="1429677" y="552805"/>
                  </a:lnTo>
                  <a:lnTo>
                    <a:pt x="1463522" y="526021"/>
                  </a:lnTo>
                  <a:lnTo>
                    <a:pt x="1617002" y="526021"/>
                  </a:lnTo>
                  <a:lnTo>
                    <a:pt x="1602905" y="540931"/>
                  </a:lnTo>
                  <a:lnTo>
                    <a:pt x="1640306" y="588949"/>
                  </a:lnTo>
                  <a:lnTo>
                    <a:pt x="1660906" y="567156"/>
                  </a:lnTo>
                  <a:lnTo>
                    <a:pt x="1628851" y="526021"/>
                  </a:lnTo>
                  <a:lnTo>
                    <a:pt x="2044941" y="526021"/>
                  </a:lnTo>
                  <a:lnTo>
                    <a:pt x="2044941" y="519049"/>
                  </a:lnTo>
                  <a:close/>
                </a:path>
                <a:path w="2045334" h="1045210">
                  <a:moveTo>
                    <a:pt x="2044941" y="389293"/>
                  </a:moveTo>
                  <a:lnTo>
                    <a:pt x="475856" y="389293"/>
                  </a:lnTo>
                  <a:lnTo>
                    <a:pt x="468249" y="382968"/>
                  </a:lnTo>
                  <a:lnTo>
                    <a:pt x="464375" y="389293"/>
                  </a:lnTo>
                  <a:lnTo>
                    <a:pt x="249593" y="389293"/>
                  </a:lnTo>
                  <a:lnTo>
                    <a:pt x="216154" y="357835"/>
                  </a:lnTo>
                  <a:lnTo>
                    <a:pt x="198691" y="383070"/>
                  </a:lnTo>
                  <a:lnTo>
                    <a:pt x="205295" y="389293"/>
                  </a:lnTo>
                  <a:lnTo>
                    <a:pt x="0" y="389293"/>
                  </a:lnTo>
                  <a:lnTo>
                    <a:pt x="0" y="396265"/>
                  </a:lnTo>
                  <a:lnTo>
                    <a:pt x="212712" y="396265"/>
                  </a:lnTo>
                  <a:lnTo>
                    <a:pt x="241985" y="423799"/>
                  </a:lnTo>
                  <a:lnTo>
                    <a:pt x="259461" y="398564"/>
                  </a:lnTo>
                  <a:lnTo>
                    <a:pt x="257009" y="396265"/>
                  </a:lnTo>
                  <a:lnTo>
                    <a:pt x="460108" y="396265"/>
                  </a:lnTo>
                  <a:lnTo>
                    <a:pt x="435940" y="435762"/>
                  </a:lnTo>
                  <a:lnTo>
                    <a:pt x="458597" y="454596"/>
                  </a:lnTo>
                  <a:lnTo>
                    <a:pt x="490905" y="401789"/>
                  </a:lnTo>
                  <a:lnTo>
                    <a:pt x="484251" y="396265"/>
                  </a:lnTo>
                  <a:lnTo>
                    <a:pt x="870445" y="396265"/>
                  </a:lnTo>
                  <a:lnTo>
                    <a:pt x="854456" y="413181"/>
                  </a:lnTo>
                  <a:lnTo>
                    <a:pt x="891844" y="461213"/>
                  </a:lnTo>
                  <a:lnTo>
                    <a:pt x="912444" y="439420"/>
                  </a:lnTo>
                  <a:lnTo>
                    <a:pt x="878840" y="396265"/>
                  </a:lnTo>
                  <a:lnTo>
                    <a:pt x="2044941" y="396265"/>
                  </a:lnTo>
                  <a:lnTo>
                    <a:pt x="2044941" y="389293"/>
                  </a:lnTo>
                  <a:close/>
                </a:path>
                <a:path w="2045334" h="1045210">
                  <a:moveTo>
                    <a:pt x="2044941" y="259524"/>
                  </a:moveTo>
                  <a:lnTo>
                    <a:pt x="772375" y="259524"/>
                  </a:lnTo>
                  <a:lnTo>
                    <a:pt x="762876" y="247319"/>
                  </a:lnTo>
                  <a:lnTo>
                    <a:pt x="751332" y="259524"/>
                  </a:lnTo>
                  <a:lnTo>
                    <a:pt x="577938" y="259524"/>
                  </a:lnTo>
                  <a:lnTo>
                    <a:pt x="587819" y="243382"/>
                  </a:lnTo>
                  <a:lnTo>
                    <a:pt x="565162" y="224561"/>
                  </a:lnTo>
                  <a:lnTo>
                    <a:pt x="543763" y="259524"/>
                  </a:lnTo>
                  <a:lnTo>
                    <a:pt x="111645" y="259524"/>
                  </a:lnTo>
                  <a:lnTo>
                    <a:pt x="86271" y="235635"/>
                  </a:lnTo>
                  <a:lnTo>
                    <a:pt x="69710" y="259524"/>
                  </a:lnTo>
                  <a:lnTo>
                    <a:pt x="0" y="259524"/>
                  </a:lnTo>
                  <a:lnTo>
                    <a:pt x="0" y="266496"/>
                  </a:lnTo>
                  <a:lnTo>
                    <a:pt x="74764" y="266496"/>
                  </a:lnTo>
                  <a:lnTo>
                    <a:pt x="112090" y="301599"/>
                  </a:lnTo>
                  <a:lnTo>
                    <a:pt x="129565" y="276377"/>
                  </a:lnTo>
                  <a:lnTo>
                    <a:pt x="119062" y="266496"/>
                  </a:lnTo>
                  <a:lnTo>
                    <a:pt x="539508" y="266496"/>
                  </a:lnTo>
                  <a:lnTo>
                    <a:pt x="532866" y="277355"/>
                  </a:lnTo>
                  <a:lnTo>
                    <a:pt x="555510" y="296189"/>
                  </a:lnTo>
                  <a:lnTo>
                    <a:pt x="573671" y="266496"/>
                  </a:lnTo>
                  <a:lnTo>
                    <a:pt x="744728" y="266496"/>
                  </a:lnTo>
                  <a:lnTo>
                    <a:pt x="742264" y="269113"/>
                  </a:lnTo>
                  <a:lnTo>
                    <a:pt x="779665" y="317144"/>
                  </a:lnTo>
                  <a:lnTo>
                    <a:pt x="800265" y="295351"/>
                  </a:lnTo>
                  <a:lnTo>
                    <a:pt x="777798" y="266496"/>
                  </a:lnTo>
                  <a:lnTo>
                    <a:pt x="2044941" y="266496"/>
                  </a:lnTo>
                  <a:lnTo>
                    <a:pt x="2044941" y="259524"/>
                  </a:lnTo>
                  <a:close/>
                </a:path>
                <a:path w="2045334" h="1045210">
                  <a:moveTo>
                    <a:pt x="2044941" y="129768"/>
                  </a:moveTo>
                  <a:lnTo>
                    <a:pt x="671322" y="129768"/>
                  </a:lnTo>
                  <a:lnTo>
                    <a:pt x="655955" y="110020"/>
                  </a:lnTo>
                  <a:lnTo>
                    <a:pt x="634326" y="111506"/>
                  </a:lnTo>
                  <a:lnTo>
                    <a:pt x="629780" y="118960"/>
                  </a:lnTo>
                  <a:lnTo>
                    <a:pt x="639711" y="127215"/>
                  </a:lnTo>
                  <a:lnTo>
                    <a:pt x="637286" y="129768"/>
                  </a:lnTo>
                  <a:lnTo>
                    <a:pt x="0" y="129768"/>
                  </a:lnTo>
                  <a:lnTo>
                    <a:pt x="0" y="136740"/>
                  </a:lnTo>
                  <a:lnTo>
                    <a:pt x="639191" y="136740"/>
                  </a:lnTo>
                  <a:lnTo>
                    <a:pt x="667473" y="173062"/>
                  </a:lnTo>
                  <a:lnTo>
                    <a:pt x="688086" y="151282"/>
                  </a:lnTo>
                  <a:lnTo>
                    <a:pt x="676757" y="136740"/>
                  </a:lnTo>
                  <a:lnTo>
                    <a:pt x="2044941" y="136740"/>
                  </a:lnTo>
                  <a:lnTo>
                    <a:pt x="2044941" y="129768"/>
                  </a:lnTo>
                  <a:close/>
                </a:path>
                <a:path w="2045334" h="1045210">
                  <a:moveTo>
                    <a:pt x="2044941" y="0"/>
                  </a:moveTo>
                  <a:lnTo>
                    <a:pt x="0" y="0"/>
                  </a:lnTo>
                  <a:lnTo>
                    <a:pt x="0" y="6972"/>
                  </a:lnTo>
                  <a:lnTo>
                    <a:pt x="2044941" y="6972"/>
                  </a:lnTo>
                  <a:lnTo>
                    <a:pt x="2044941" y="0"/>
                  </a:lnTo>
                  <a:close/>
                </a:path>
              </a:pathLst>
            </a:custGeom>
            <a:solidFill>
              <a:srgbClr val="A6A6A6"/>
            </a:solidFill>
          </p:spPr>
          <p:txBody>
            <a:bodyPr wrap="square" lIns="0" tIns="0" rIns="0" bIns="0" rtlCol="0"/>
            <a:lstStyle/>
            <a:p>
              <a:endParaRPr/>
            </a:p>
          </p:txBody>
        </p:sp>
        <p:pic>
          <p:nvPicPr>
            <p:cNvPr id="5" name="object 5"/>
            <p:cNvPicPr/>
            <p:nvPr/>
          </p:nvPicPr>
          <p:blipFill>
            <a:blip r:embed="rId3" cstate="print"/>
            <a:stretch>
              <a:fillRect/>
            </a:stretch>
          </p:blipFill>
          <p:spPr>
            <a:xfrm>
              <a:off x="15461356" y="4159463"/>
              <a:ext cx="115518" cy="134641"/>
            </a:xfrm>
            <a:prstGeom prst="rect">
              <a:avLst/>
            </a:prstGeom>
          </p:spPr>
        </p:pic>
        <p:pic>
          <p:nvPicPr>
            <p:cNvPr id="6" name="object 6"/>
            <p:cNvPicPr/>
            <p:nvPr/>
          </p:nvPicPr>
          <p:blipFill>
            <a:blip r:embed="rId4" cstate="print"/>
            <a:stretch>
              <a:fillRect/>
            </a:stretch>
          </p:blipFill>
          <p:spPr>
            <a:xfrm>
              <a:off x="15027582" y="3594240"/>
              <a:ext cx="115518" cy="134641"/>
            </a:xfrm>
            <a:prstGeom prst="rect">
              <a:avLst/>
            </a:prstGeom>
          </p:spPr>
        </p:pic>
        <p:pic>
          <p:nvPicPr>
            <p:cNvPr id="7" name="object 7"/>
            <p:cNvPicPr/>
            <p:nvPr/>
          </p:nvPicPr>
          <p:blipFill>
            <a:blip r:embed="rId5" cstate="print"/>
            <a:stretch>
              <a:fillRect/>
            </a:stretch>
          </p:blipFill>
          <p:spPr>
            <a:xfrm>
              <a:off x="14618887" y="3902831"/>
              <a:ext cx="115522" cy="134643"/>
            </a:xfrm>
            <a:prstGeom prst="rect">
              <a:avLst/>
            </a:prstGeom>
          </p:spPr>
        </p:pic>
        <p:pic>
          <p:nvPicPr>
            <p:cNvPr id="8" name="object 8"/>
            <p:cNvPicPr/>
            <p:nvPr/>
          </p:nvPicPr>
          <p:blipFill>
            <a:blip r:embed="rId6" cstate="print"/>
            <a:stretch>
              <a:fillRect/>
            </a:stretch>
          </p:blipFill>
          <p:spPr>
            <a:xfrm>
              <a:off x="14119830" y="3270147"/>
              <a:ext cx="115523" cy="134643"/>
            </a:xfrm>
            <a:prstGeom prst="rect">
              <a:avLst/>
            </a:prstGeom>
          </p:spPr>
        </p:pic>
        <p:pic>
          <p:nvPicPr>
            <p:cNvPr id="9" name="object 9"/>
            <p:cNvPicPr/>
            <p:nvPr/>
          </p:nvPicPr>
          <p:blipFill>
            <a:blip r:embed="rId7" cstate="print"/>
            <a:stretch>
              <a:fillRect/>
            </a:stretch>
          </p:blipFill>
          <p:spPr>
            <a:xfrm>
              <a:off x="13862850" y="3682520"/>
              <a:ext cx="115518" cy="134641"/>
            </a:xfrm>
            <a:prstGeom prst="rect">
              <a:avLst/>
            </a:prstGeom>
          </p:spPr>
        </p:pic>
        <p:pic>
          <p:nvPicPr>
            <p:cNvPr id="10" name="object 10"/>
            <p:cNvPicPr/>
            <p:nvPr/>
          </p:nvPicPr>
          <p:blipFill>
            <a:blip r:embed="rId8" cstate="print"/>
            <a:stretch>
              <a:fillRect/>
            </a:stretch>
          </p:blipFill>
          <p:spPr>
            <a:xfrm>
              <a:off x="13531939" y="3379467"/>
              <a:ext cx="115522" cy="134643"/>
            </a:xfrm>
            <a:prstGeom prst="rect">
              <a:avLst/>
            </a:prstGeom>
          </p:spPr>
        </p:pic>
        <p:sp>
          <p:nvSpPr>
            <p:cNvPr id="11" name="object 11"/>
            <p:cNvSpPr/>
            <p:nvPr/>
          </p:nvSpPr>
          <p:spPr>
            <a:xfrm>
              <a:off x="15449789" y="3923375"/>
              <a:ext cx="304165" cy="203200"/>
            </a:xfrm>
            <a:custGeom>
              <a:avLst/>
              <a:gdLst/>
              <a:ahLst/>
              <a:cxnLst/>
              <a:rect l="l" t="t" r="r" b="b"/>
              <a:pathLst>
                <a:path w="304165" h="203200">
                  <a:moveTo>
                    <a:pt x="58401" y="203007"/>
                  </a:moveTo>
                  <a:lnTo>
                    <a:pt x="9483" y="175753"/>
                  </a:lnTo>
                  <a:lnTo>
                    <a:pt x="0" y="156057"/>
                  </a:lnTo>
                  <a:lnTo>
                    <a:pt x="1502" y="145216"/>
                  </a:lnTo>
                  <a:lnTo>
                    <a:pt x="7262" y="135443"/>
                  </a:lnTo>
                  <a:lnTo>
                    <a:pt x="71572" y="63878"/>
                  </a:lnTo>
                  <a:lnTo>
                    <a:pt x="71572" y="54753"/>
                  </a:lnTo>
                  <a:lnTo>
                    <a:pt x="164386" y="1453"/>
                  </a:lnTo>
                  <a:lnTo>
                    <a:pt x="178443" y="0"/>
                  </a:lnTo>
                  <a:lnTo>
                    <a:pt x="191092" y="4693"/>
                  </a:lnTo>
                  <a:lnTo>
                    <a:pt x="200504" y="14343"/>
                  </a:lnTo>
                  <a:lnTo>
                    <a:pt x="204848" y="27760"/>
                  </a:lnTo>
                  <a:lnTo>
                    <a:pt x="208976" y="79027"/>
                  </a:lnTo>
                  <a:lnTo>
                    <a:pt x="303717" y="79027"/>
                  </a:lnTo>
                  <a:lnTo>
                    <a:pt x="271919" y="168853"/>
                  </a:lnTo>
                  <a:lnTo>
                    <a:pt x="197437" y="162089"/>
                  </a:lnTo>
                  <a:lnTo>
                    <a:pt x="69520" y="201130"/>
                  </a:lnTo>
                  <a:lnTo>
                    <a:pt x="58401" y="203007"/>
                  </a:lnTo>
                  <a:close/>
                </a:path>
              </a:pathLst>
            </a:custGeom>
            <a:solidFill>
              <a:srgbClr val="F6941C"/>
            </a:solidFill>
          </p:spPr>
          <p:txBody>
            <a:bodyPr wrap="square" lIns="0" tIns="0" rIns="0" bIns="0" rtlCol="0"/>
            <a:lstStyle/>
            <a:p>
              <a:endParaRPr/>
            </a:p>
          </p:txBody>
        </p:sp>
        <p:sp>
          <p:nvSpPr>
            <p:cNvPr id="12" name="object 12"/>
            <p:cNvSpPr/>
            <p:nvPr/>
          </p:nvSpPr>
          <p:spPr>
            <a:xfrm>
              <a:off x="15668251" y="3819169"/>
              <a:ext cx="669925" cy="371475"/>
            </a:xfrm>
            <a:custGeom>
              <a:avLst/>
              <a:gdLst/>
              <a:ahLst/>
              <a:cxnLst/>
              <a:rect l="l" t="t" r="r" b="b"/>
              <a:pathLst>
                <a:path w="669925" h="371475">
                  <a:moveTo>
                    <a:pt x="341675" y="371363"/>
                  </a:moveTo>
                  <a:lnTo>
                    <a:pt x="300585" y="364061"/>
                  </a:lnTo>
                  <a:lnTo>
                    <a:pt x="0" y="278328"/>
                  </a:lnTo>
                  <a:lnTo>
                    <a:pt x="27171" y="171414"/>
                  </a:lnTo>
                  <a:lnTo>
                    <a:pt x="300463" y="185315"/>
                  </a:lnTo>
                  <a:lnTo>
                    <a:pt x="330959" y="184297"/>
                  </a:lnTo>
                  <a:lnTo>
                    <a:pt x="360646" y="178244"/>
                  </a:lnTo>
                  <a:lnTo>
                    <a:pt x="388906" y="167335"/>
                  </a:lnTo>
                  <a:lnTo>
                    <a:pt x="415118" y="151752"/>
                  </a:lnTo>
                  <a:lnTo>
                    <a:pt x="612461" y="10679"/>
                  </a:lnTo>
                  <a:lnTo>
                    <a:pt x="639619" y="0"/>
                  </a:lnTo>
                  <a:lnTo>
                    <a:pt x="658206" y="5692"/>
                  </a:lnTo>
                  <a:lnTo>
                    <a:pt x="668139" y="27914"/>
                  </a:lnTo>
                  <a:lnTo>
                    <a:pt x="669335" y="66822"/>
                  </a:lnTo>
                  <a:lnTo>
                    <a:pt x="661711" y="122576"/>
                  </a:lnTo>
                  <a:lnTo>
                    <a:pt x="645186" y="195331"/>
                  </a:lnTo>
                  <a:lnTo>
                    <a:pt x="619373" y="244214"/>
                  </a:lnTo>
                  <a:lnTo>
                    <a:pt x="574362" y="276424"/>
                  </a:lnTo>
                  <a:lnTo>
                    <a:pt x="461099" y="343401"/>
                  </a:lnTo>
                  <a:lnTo>
                    <a:pt x="423212" y="360868"/>
                  </a:lnTo>
                  <a:lnTo>
                    <a:pt x="382977" y="370244"/>
                  </a:lnTo>
                  <a:lnTo>
                    <a:pt x="341675" y="371363"/>
                  </a:lnTo>
                  <a:close/>
                </a:path>
              </a:pathLst>
            </a:custGeom>
            <a:solidFill>
              <a:srgbClr val="000000"/>
            </a:solidFill>
          </p:spPr>
          <p:txBody>
            <a:bodyPr wrap="square" lIns="0" tIns="0" rIns="0" bIns="0" rtlCol="0"/>
            <a:lstStyle/>
            <a:p>
              <a:endParaRPr/>
            </a:p>
          </p:txBody>
        </p:sp>
        <p:pic>
          <p:nvPicPr>
            <p:cNvPr id="13" name="object 13"/>
            <p:cNvPicPr/>
            <p:nvPr/>
          </p:nvPicPr>
          <p:blipFill>
            <a:blip r:embed="rId9" cstate="print"/>
            <a:stretch>
              <a:fillRect/>
            </a:stretch>
          </p:blipFill>
          <p:spPr>
            <a:xfrm>
              <a:off x="15651244" y="3964423"/>
              <a:ext cx="119695" cy="161990"/>
            </a:xfrm>
            <a:prstGeom prst="rect">
              <a:avLst/>
            </a:prstGeom>
          </p:spPr>
        </p:pic>
        <p:pic>
          <p:nvPicPr>
            <p:cNvPr id="14" name="object 14"/>
            <p:cNvPicPr/>
            <p:nvPr/>
          </p:nvPicPr>
          <p:blipFill>
            <a:blip r:embed="rId10" cstate="print"/>
            <a:stretch>
              <a:fillRect/>
            </a:stretch>
          </p:blipFill>
          <p:spPr>
            <a:xfrm>
              <a:off x="12774015" y="3346545"/>
              <a:ext cx="2580147" cy="2596742"/>
            </a:xfrm>
            <a:prstGeom prst="rect">
              <a:avLst/>
            </a:prstGeom>
          </p:spPr>
        </p:pic>
        <p:sp>
          <p:nvSpPr>
            <p:cNvPr id="15" name="object 15"/>
            <p:cNvSpPr/>
            <p:nvPr/>
          </p:nvSpPr>
          <p:spPr>
            <a:xfrm>
              <a:off x="17491722" y="7122148"/>
              <a:ext cx="611505" cy="609600"/>
            </a:xfrm>
            <a:custGeom>
              <a:avLst/>
              <a:gdLst/>
              <a:ahLst/>
              <a:cxnLst/>
              <a:rect l="l" t="t" r="r" b="b"/>
              <a:pathLst>
                <a:path w="611505" h="609600">
                  <a:moveTo>
                    <a:pt x="305529" y="609537"/>
                  </a:moveTo>
                  <a:lnTo>
                    <a:pt x="255970" y="605548"/>
                  </a:lnTo>
                  <a:lnTo>
                    <a:pt x="208957" y="594000"/>
                  </a:lnTo>
                  <a:lnTo>
                    <a:pt x="165119" y="575519"/>
                  </a:lnTo>
                  <a:lnTo>
                    <a:pt x="125086" y="550735"/>
                  </a:lnTo>
                  <a:lnTo>
                    <a:pt x="89486" y="520273"/>
                  </a:lnTo>
                  <a:lnTo>
                    <a:pt x="58948" y="484762"/>
                  </a:lnTo>
                  <a:lnTo>
                    <a:pt x="34102" y="444828"/>
                  </a:lnTo>
                  <a:lnTo>
                    <a:pt x="15575" y="401100"/>
                  </a:lnTo>
                  <a:lnTo>
                    <a:pt x="3998" y="354204"/>
                  </a:lnTo>
                  <a:lnTo>
                    <a:pt x="0" y="304768"/>
                  </a:lnTo>
                  <a:lnTo>
                    <a:pt x="3998" y="255332"/>
                  </a:lnTo>
                  <a:lnTo>
                    <a:pt x="15575" y="208437"/>
                  </a:lnTo>
                  <a:lnTo>
                    <a:pt x="34102" y="164708"/>
                  </a:lnTo>
                  <a:lnTo>
                    <a:pt x="58948" y="124775"/>
                  </a:lnTo>
                  <a:lnTo>
                    <a:pt x="89486" y="89263"/>
                  </a:lnTo>
                  <a:lnTo>
                    <a:pt x="125086" y="58801"/>
                  </a:lnTo>
                  <a:lnTo>
                    <a:pt x="165119" y="34017"/>
                  </a:lnTo>
                  <a:lnTo>
                    <a:pt x="208957" y="15537"/>
                  </a:lnTo>
                  <a:lnTo>
                    <a:pt x="255970" y="3988"/>
                  </a:lnTo>
                  <a:lnTo>
                    <a:pt x="305529" y="0"/>
                  </a:lnTo>
                  <a:lnTo>
                    <a:pt x="355084" y="3988"/>
                  </a:lnTo>
                  <a:lnTo>
                    <a:pt x="402095" y="15537"/>
                  </a:lnTo>
                  <a:lnTo>
                    <a:pt x="445932" y="34017"/>
                  </a:lnTo>
                  <a:lnTo>
                    <a:pt x="485965" y="58801"/>
                  </a:lnTo>
                  <a:lnTo>
                    <a:pt x="521566" y="89263"/>
                  </a:lnTo>
                  <a:lnTo>
                    <a:pt x="552105" y="124775"/>
                  </a:lnTo>
                  <a:lnTo>
                    <a:pt x="571314" y="155646"/>
                  </a:lnTo>
                  <a:lnTo>
                    <a:pt x="305529" y="155646"/>
                  </a:lnTo>
                  <a:lnTo>
                    <a:pt x="258269" y="163248"/>
                  </a:lnTo>
                  <a:lnTo>
                    <a:pt x="217227" y="184417"/>
                  </a:lnTo>
                  <a:lnTo>
                    <a:pt x="184864" y="216697"/>
                  </a:lnTo>
                  <a:lnTo>
                    <a:pt x="163641" y="257633"/>
                  </a:lnTo>
                  <a:lnTo>
                    <a:pt x="156020" y="304768"/>
                  </a:lnTo>
                  <a:lnTo>
                    <a:pt x="163641" y="351904"/>
                  </a:lnTo>
                  <a:lnTo>
                    <a:pt x="184864" y="392839"/>
                  </a:lnTo>
                  <a:lnTo>
                    <a:pt x="217227" y="425119"/>
                  </a:lnTo>
                  <a:lnTo>
                    <a:pt x="258269" y="446288"/>
                  </a:lnTo>
                  <a:lnTo>
                    <a:pt x="305529" y="453890"/>
                  </a:lnTo>
                  <a:lnTo>
                    <a:pt x="571314" y="453890"/>
                  </a:lnTo>
                  <a:lnTo>
                    <a:pt x="552105" y="484762"/>
                  </a:lnTo>
                  <a:lnTo>
                    <a:pt x="521566" y="520273"/>
                  </a:lnTo>
                  <a:lnTo>
                    <a:pt x="485965" y="550735"/>
                  </a:lnTo>
                  <a:lnTo>
                    <a:pt x="445932" y="575519"/>
                  </a:lnTo>
                  <a:lnTo>
                    <a:pt x="402095" y="594000"/>
                  </a:lnTo>
                  <a:lnTo>
                    <a:pt x="355084" y="605548"/>
                  </a:lnTo>
                  <a:lnTo>
                    <a:pt x="305529" y="609537"/>
                  </a:lnTo>
                  <a:close/>
                </a:path>
                <a:path w="611505" h="609600">
                  <a:moveTo>
                    <a:pt x="571314" y="453890"/>
                  </a:moveTo>
                  <a:lnTo>
                    <a:pt x="305529" y="453890"/>
                  </a:lnTo>
                  <a:lnTo>
                    <a:pt x="352775" y="446288"/>
                  </a:lnTo>
                  <a:lnTo>
                    <a:pt x="393809" y="425119"/>
                  </a:lnTo>
                  <a:lnTo>
                    <a:pt x="426167" y="392839"/>
                  </a:lnTo>
                  <a:lnTo>
                    <a:pt x="447388" y="351904"/>
                  </a:lnTo>
                  <a:lnTo>
                    <a:pt x="455009" y="304768"/>
                  </a:lnTo>
                  <a:lnTo>
                    <a:pt x="447388" y="257633"/>
                  </a:lnTo>
                  <a:lnTo>
                    <a:pt x="426167" y="216697"/>
                  </a:lnTo>
                  <a:lnTo>
                    <a:pt x="393809" y="184417"/>
                  </a:lnTo>
                  <a:lnTo>
                    <a:pt x="352775" y="163248"/>
                  </a:lnTo>
                  <a:lnTo>
                    <a:pt x="305529" y="155646"/>
                  </a:lnTo>
                  <a:lnTo>
                    <a:pt x="571314" y="155646"/>
                  </a:lnTo>
                  <a:lnTo>
                    <a:pt x="576953" y="164708"/>
                  </a:lnTo>
                  <a:lnTo>
                    <a:pt x="595481" y="208437"/>
                  </a:lnTo>
                  <a:lnTo>
                    <a:pt x="607059" y="255332"/>
                  </a:lnTo>
                  <a:lnTo>
                    <a:pt x="611058" y="304768"/>
                  </a:lnTo>
                  <a:lnTo>
                    <a:pt x="607059" y="354204"/>
                  </a:lnTo>
                  <a:lnTo>
                    <a:pt x="595481" y="401100"/>
                  </a:lnTo>
                  <a:lnTo>
                    <a:pt x="576953" y="444828"/>
                  </a:lnTo>
                  <a:lnTo>
                    <a:pt x="571314" y="453890"/>
                  </a:lnTo>
                  <a:close/>
                </a:path>
              </a:pathLst>
            </a:custGeom>
            <a:solidFill>
              <a:srgbClr val="BDBCBC"/>
            </a:solidFill>
          </p:spPr>
          <p:txBody>
            <a:bodyPr wrap="square" lIns="0" tIns="0" rIns="0" bIns="0" rtlCol="0"/>
            <a:lstStyle/>
            <a:p>
              <a:endParaRPr/>
            </a:p>
          </p:txBody>
        </p:sp>
        <p:sp>
          <p:nvSpPr>
            <p:cNvPr id="16" name="object 16"/>
            <p:cNvSpPr/>
            <p:nvPr/>
          </p:nvSpPr>
          <p:spPr>
            <a:xfrm>
              <a:off x="17587686" y="7217873"/>
              <a:ext cx="419734" cy="418465"/>
            </a:xfrm>
            <a:custGeom>
              <a:avLst/>
              <a:gdLst/>
              <a:ahLst/>
              <a:cxnLst/>
              <a:rect l="l" t="t" r="r" b="b"/>
              <a:pathLst>
                <a:path w="419734" h="418465">
                  <a:moveTo>
                    <a:pt x="209565" y="418087"/>
                  </a:moveTo>
                  <a:lnTo>
                    <a:pt x="161512" y="412566"/>
                  </a:lnTo>
                  <a:lnTo>
                    <a:pt x="117402" y="396840"/>
                  </a:lnTo>
                  <a:lnTo>
                    <a:pt x="78491" y="372163"/>
                  </a:lnTo>
                  <a:lnTo>
                    <a:pt x="46038" y="339791"/>
                  </a:lnTo>
                  <a:lnTo>
                    <a:pt x="21299" y="300977"/>
                  </a:lnTo>
                  <a:lnTo>
                    <a:pt x="5534" y="256976"/>
                  </a:lnTo>
                  <a:lnTo>
                    <a:pt x="0" y="209043"/>
                  </a:lnTo>
                  <a:lnTo>
                    <a:pt x="5534" y="161110"/>
                  </a:lnTo>
                  <a:lnTo>
                    <a:pt x="21299" y="117109"/>
                  </a:lnTo>
                  <a:lnTo>
                    <a:pt x="46038" y="78296"/>
                  </a:lnTo>
                  <a:lnTo>
                    <a:pt x="78491" y="45923"/>
                  </a:lnTo>
                  <a:lnTo>
                    <a:pt x="117402" y="21246"/>
                  </a:lnTo>
                  <a:lnTo>
                    <a:pt x="161512" y="5520"/>
                  </a:lnTo>
                  <a:lnTo>
                    <a:pt x="209565" y="0"/>
                  </a:lnTo>
                  <a:lnTo>
                    <a:pt x="257612" y="5520"/>
                  </a:lnTo>
                  <a:lnTo>
                    <a:pt x="301719" y="21246"/>
                  </a:lnTo>
                  <a:lnTo>
                    <a:pt x="340627" y="45923"/>
                  </a:lnTo>
                  <a:lnTo>
                    <a:pt x="373079" y="78296"/>
                  </a:lnTo>
                  <a:lnTo>
                    <a:pt x="391224" y="106765"/>
                  </a:lnTo>
                  <a:lnTo>
                    <a:pt x="209565" y="106765"/>
                  </a:lnTo>
                  <a:lnTo>
                    <a:pt x="169649" y="114802"/>
                  </a:lnTo>
                  <a:lnTo>
                    <a:pt x="137053" y="136719"/>
                  </a:lnTo>
                  <a:lnTo>
                    <a:pt x="115076" y="169229"/>
                  </a:lnTo>
                  <a:lnTo>
                    <a:pt x="107017" y="209043"/>
                  </a:lnTo>
                  <a:lnTo>
                    <a:pt x="115076" y="248858"/>
                  </a:lnTo>
                  <a:lnTo>
                    <a:pt x="137053" y="281367"/>
                  </a:lnTo>
                  <a:lnTo>
                    <a:pt x="169649" y="303284"/>
                  </a:lnTo>
                  <a:lnTo>
                    <a:pt x="209565" y="311321"/>
                  </a:lnTo>
                  <a:lnTo>
                    <a:pt x="391224" y="311321"/>
                  </a:lnTo>
                  <a:lnTo>
                    <a:pt x="373079" y="339791"/>
                  </a:lnTo>
                  <a:lnTo>
                    <a:pt x="340627" y="372163"/>
                  </a:lnTo>
                  <a:lnTo>
                    <a:pt x="301719" y="396840"/>
                  </a:lnTo>
                  <a:lnTo>
                    <a:pt x="257612" y="412566"/>
                  </a:lnTo>
                  <a:lnTo>
                    <a:pt x="209565" y="418087"/>
                  </a:lnTo>
                  <a:close/>
                </a:path>
                <a:path w="419734" h="418465">
                  <a:moveTo>
                    <a:pt x="391224" y="311321"/>
                  </a:moveTo>
                  <a:lnTo>
                    <a:pt x="209565" y="311321"/>
                  </a:lnTo>
                  <a:lnTo>
                    <a:pt x="249473" y="303284"/>
                  </a:lnTo>
                  <a:lnTo>
                    <a:pt x="282064" y="281367"/>
                  </a:lnTo>
                  <a:lnTo>
                    <a:pt x="304040" y="248858"/>
                  </a:lnTo>
                  <a:lnTo>
                    <a:pt x="312098" y="209043"/>
                  </a:lnTo>
                  <a:lnTo>
                    <a:pt x="304040" y="169229"/>
                  </a:lnTo>
                  <a:lnTo>
                    <a:pt x="282064" y="136719"/>
                  </a:lnTo>
                  <a:lnTo>
                    <a:pt x="249473" y="114802"/>
                  </a:lnTo>
                  <a:lnTo>
                    <a:pt x="209565" y="106765"/>
                  </a:lnTo>
                  <a:lnTo>
                    <a:pt x="391224" y="106765"/>
                  </a:lnTo>
                  <a:lnTo>
                    <a:pt x="397816" y="117109"/>
                  </a:lnTo>
                  <a:lnTo>
                    <a:pt x="413581" y="161110"/>
                  </a:lnTo>
                  <a:lnTo>
                    <a:pt x="419116" y="209043"/>
                  </a:lnTo>
                  <a:lnTo>
                    <a:pt x="413581" y="256976"/>
                  </a:lnTo>
                  <a:lnTo>
                    <a:pt x="397816" y="300977"/>
                  </a:lnTo>
                  <a:lnTo>
                    <a:pt x="391224" y="311321"/>
                  </a:lnTo>
                  <a:close/>
                </a:path>
              </a:pathLst>
            </a:custGeom>
            <a:solidFill>
              <a:srgbClr val="A6A5A6"/>
            </a:solidFill>
          </p:spPr>
          <p:txBody>
            <a:bodyPr wrap="square" lIns="0" tIns="0" rIns="0" bIns="0" rtlCol="0"/>
            <a:lstStyle/>
            <a:p>
              <a:endParaRPr/>
            </a:p>
          </p:txBody>
        </p:sp>
        <p:sp>
          <p:nvSpPr>
            <p:cNvPr id="17" name="object 17"/>
            <p:cNvSpPr/>
            <p:nvPr/>
          </p:nvSpPr>
          <p:spPr>
            <a:xfrm>
              <a:off x="17418762" y="7048486"/>
              <a:ext cx="757555" cy="755650"/>
            </a:xfrm>
            <a:custGeom>
              <a:avLst/>
              <a:gdLst/>
              <a:ahLst/>
              <a:cxnLst/>
              <a:rect l="l" t="t" r="r" b="b"/>
              <a:pathLst>
                <a:path w="757555" h="755650">
                  <a:moveTo>
                    <a:pt x="78346" y="331952"/>
                  </a:moveTo>
                  <a:lnTo>
                    <a:pt x="0" y="331952"/>
                  </a:lnTo>
                  <a:lnTo>
                    <a:pt x="0" y="423113"/>
                  </a:lnTo>
                  <a:lnTo>
                    <a:pt x="78346" y="423113"/>
                  </a:lnTo>
                  <a:lnTo>
                    <a:pt x="78346" y="331952"/>
                  </a:lnTo>
                  <a:close/>
                </a:path>
                <a:path w="757555" h="755650">
                  <a:moveTo>
                    <a:pt x="138722" y="191770"/>
                  </a:moveTo>
                  <a:lnTo>
                    <a:pt x="70294" y="153682"/>
                  </a:lnTo>
                  <a:lnTo>
                    <a:pt x="25742" y="233286"/>
                  </a:lnTo>
                  <a:lnTo>
                    <a:pt x="94132" y="271373"/>
                  </a:lnTo>
                  <a:lnTo>
                    <a:pt x="138722" y="191770"/>
                  </a:lnTo>
                  <a:close/>
                </a:path>
                <a:path w="757555" h="755650">
                  <a:moveTo>
                    <a:pt x="146342" y="572693"/>
                  </a:moveTo>
                  <a:lnTo>
                    <a:pt x="98628" y="494919"/>
                  </a:lnTo>
                  <a:lnTo>
                    <a:pt x="31788" y="535698"/>
                  </a:lnTo>
                  <a:lnTo>
                    <a:pt x="79489" y="613473"/>
                  </a:lnTo>
                  <a:lnTo>
                    <a:pt x="146342" y="572693"/>
                  </a:lnTo>
                  <a:close/>
                </a:path>
                <a:path w="757555" h="755650">
                  <a:moveTo>
                    <a:pt x="264807" y="96723"/>
                  </a:moveTo>
                  <a:lnTo>
                    <a:pt x="224891" y="29476"/>
                  </a:lnTo>
                  <a:lnTo>
                    <a:pt x="146265" y="75946"/>
                  </a:lnTo>
                  <a:lnTo>
                    <a:pt x="186194" y="143179"/>
                  </a:lnTo>
                  <a:lnTo>
                    <a:pt x="264807" y="96723"/>
                  </a:lnTo>
                  <a:close/>
                </a:path>
                <a:path w="757555" h="755650">
                  <a:moveTo>
                    <a:pt x="270154" y="660450"/>
                  </a:moveTo>
                  <a:lnTo>
                    <a:pt x="190665" y="615467"/>
                  </a:lnTo>
                  <a:lnTo>
                    <a:pt x="151993" y="683450"/>
                  </a:lnTo>
                  <a:lnTo>
                    <a:pt x="231508" y="728433"/>
                  </a:lnTo>
                  <a:lnTo>
                    <a:pt x="270154" y="660450"/>
                  </a:lnTo>
                  <a:close/>
                </a:path>
                <a:path w="757555" h="755650">
                  <a:moveTo>
                    <a:pt x="424180" y="676935"/>
                  </a:moveTo>
                  <a:lnTo>
                    <a:pt x="332790" y="676935"/>
                  </a:lnTo>
                  <a:lnTo>
                    <a:pt x="332790" y="755078"/>
                  </a:lnTo>
                  <a:lnTo>
                    <a:pt x="424180" y="755078"/>
                  </a:lnTo>
                  <a:lnTo>
                    <a:pt x="424180" y="676935"/>
                  </a:lnTo>
                  <a:close/>
                </a:path>
                <a:path w="757555" h="755650">
                  <a:moveTo>
                    <a:pt x="424180" y="0"/>
                  </a:moveTo>
                  <a:lnTo>
                    <a:pt x="332790" y="0"/>
                  </a:lnTo>
                  <a:lnTo>
                    <a:pt x="332790" y="78143"/>
                  </a:lnTo>
                  <a:lnTo>
                    <a:pt x="424180" y="78143"/>
                  </a:lnTo>
                  <a:lnTo>
                    <a:pt x="424180" y="0"/>
                  </a:lnTo>
                  <a:close/>
                </a:path>
                <a:path w="757555" h="755650">
                  <a:moveTo>
                    <a:pt x="604951" y="71628"/>
                  </a:moveTo>
                  <a:lnTo>
                    <a:pt x="525449" y="26657"/>
                  </a:lnTo>
                  <a:lnTo>
                    <a:pt x="486803" y="94615"/>
                  </a:lnTo>
                  <a:lnTo>
                    <a:pt x="566305" y="139598"/>
                  </a:lnTo>
                  <a:lnTo>
                    <a:pt x="604951" y="71628"/>
                  </a:lnTo>
                  <a:close/>
                </a:path>
                <a:path w="757555" h="755650">
                  <a:moveTo>
                    <a:pt x="610704" y="679132"/>
                  </a:moveTo>
                  <a:lnTo>
                    <a:pt x="570776" y="611886"/>
                  </a:lnTo>
                  <a:lnTo>
                    <a:pt x="492137" y="658355"/>
                  </a:lnTo>
                  <a:lnTo>
                    <a:pt x="532079" y="725601"/>
                  </a:lnTo>
                  <a:lnTo>
                    <a:pt x="610704" y="679132"/>
                  </a:lnTo>
                  <a:close/>
                </a:path>
                <a:path w="757555" h="755650">
                  <a:moveTo>
                    <a:pt x="725170" y="219367"/>
                  </a:moveTo>
                  <a:lnTo>
                    <a:pt x="677456" y="141592"/>
                  </a:lnTo>
                  <a:lnTo>
                    <a:pt x="610628" y="182384"/>
                  </a:lnTo>
                  <a:lnTo>
                    <a:pt x="658355" y="260159"/>
                  </a:lnTo>
                  <a:lnTo>
                    <a:pt x="725170" y="219367"/>
                  </a:lnTo>
                  <a:close/>
                </a:path>
                <a:path w="757555" h="755650">
                  <a:moveTo>
                    <a:pt x="731215" y="521792"/>
                  </a:moveTo>
                  <a:lnTo>
                    <a:pt x="662813" y="483692"/>
                  </a:lnTo>
                  <a:lnTo>
                    <a:pt x="618261" y="563308"/>
                  </a:lnTo>
                  <a:lnTo>
                    <a:pt x="686663" y="601408"/>
                  </a:lnTo>
                  <a:lnTo>
                    <a:pt x="731215" y="521792"/>
                  </a:lnTo>
                  <a:close/>
                </a:path>
                <a:path w="757555" h="755650">
                  <a:moveTo>
                    <a:pt x="756958" y="331952"/>
                  </a:moveTo>
                  <a:lnTo>
                    <a:pt x="678637" y="331952"/>
                  </a:lnTo>
                  <a:lnTo>
                    <a:pt x="678637" y="423113"/>
                  </a:lnTo>
                  <a:lnTo>
                    <a:pt x="756958" y="423113"/>
                  </a:lnTo>
                  <a:lnTo>
                    <a:pt x="756958" y="331952"/>
                  </a:lnTo>
                  <a:close/>
                </a:path>
              </a:pathLst>
            </a:custGeom>
            <a:solidFill>
              <a:srgbClr val="BDBCBC"/>
            </a:solidFill>
          </p:spPr>
          <p:txBody>
            <a:bodyPr wrap="square" lIns="0" tIns="0" rIns="0" bIns="0" rtlCol="0"/>
            <a:lstStyle/>
            <a:p>
              <a:endParaRPr/>
            </a:p>
          </p:txBody>
        </p:sp>
        <p:sp>
          <p:nvSpPr>
            <p:cNvPr id="18" name="object 18"/>
            <p:cNvSpPr/>
            <p:nvPr/>
          </p:nvSpPr>
          <p:spPr>
            <a:xfrm>
              <a:off x="18023219" y="6745766"/>
              <a:ext cx="264795" cy="460375"/>
            </a:xfrm>
            <a:custGeom>
              <a:avLst/>
              <a:gdLst/>
              <a:ahLst/>
              <a:cxnLst/>
              <a:rect l="l" t="t" r="r" b="b"/>
              <a:pathLst>
                <a:path w="264794" h="460375">
                  <a:moveTo>
                    <a:pt x="230542" y="459777"/>
                  </a:moveTo>
                  <a:lnTo>
                    <a:pt x="185473" y="455367"/>
                  </a:lnTo>
                  <a:lnTo>
                    <a:pt x="142854" y="442491"/>
                  </a:lnTo>
                  <a:lnTo>
                    <a:pt x="103777" y="421866"/>
                  </a:lnTo>
                  <a:lnTo>
                    <a:pt x="69337" y="394211"/>
                  </a:lnTo>
                  <a:lnTo>
                    <a:pt x="40629" y="360245"/>
                  </a:lnTo>
                  <a:lnTo>
                    <a:pt x="18746" y="320687"/>
                  </a:lnTo>
                  <a:lnTo>
                    <a:pt x="4784" y="276255"/>
                  </a:lnTo>
                  <a:lnTo>
                    <a:pt x="0" y="229947"/>
                  </a:lnTo>
                  <a:lnTo>
                    <a:pt x="4422" y="184990"/>
                  </a:lnTo>
                  <a:lnTo>
                    <a:pt x="17330" y="142476"/>
                  </a:lnTo>
                  <a:lnTo>
                    <a:pt x="38005" y="103497"/>
                  </a:lnTo>
                  <a:lnTo>
                    <a:pt x="65725" y="69146"/>
                  </a:lnTo>
                  <a:lnTo>
                    <a:pt x="99772" y="40514"/>
                  </a:lnTo>
                  <a:lnTo>
                    <a:pt x="139424" y="18695"/>
                  </a:lnTo>
                  <a:lnTo>
                    <a:pt x="183961" y="4781"/>
                  </a:lnTo>
                  <a:lnTo>
                    <a:pt x="230389" y="0"/>
                  </a:lnTo>
                  <a:lnTo>
                    <a:pt x="264778" y="3361"/>
                  </a:lnTo>
                  <a:lnTo>
                    <a:pt x="264778" y="119545"/>
                  </a:lnTo>
                  <a:lnTo>
                    <a:pt x="252475" y="119545"/>
                  </a:lnTo>
                  <a:lnTo>
                    <a:pt x="207708" y="119719"/>
                  </a:lnTo>
                  <a:lnTo>
                    <a:pt x="166512" y="137218"/>
                  </a:lnTo>
                  <a:lnTo>
                    <a:pt x="136290" y="168044"/>
                  </a:lnTo>
                  <a:lnTo>
                    <a:pt x="119860" y="207920"/>
                  </a:lnTo>
                  <a:lnTo>
                    <a:pt x="120038" y="252567"/>
                  </a:lnTo>
                  <a:lnTo>
                    <a:pt x="137579" y="293669"/>
                  </a:lnTo>
                  <a:lnTo>
                    <a:pt x="168478" y="323820"/>
                  </a:lnTo>
                  <a:lnTo>
                    <a:pt x="208452" y="340211"/>
                  </a:lnTo>
                  <a:lnTo>
                    <a:pt x="264778" y="340211"/>
                  </a:lnTo>
                  <a:lnTo>
                    <a:pt x="264778" y="456254"/>
                  </a:lnTo>
                  <a:lnTo>
                    <a:pt x="230542" y="459777"/>
                  </a:lnTo>
                  <a:close/>
                </a:path>
                <a:path w="264794" h="460375">
                  <a:moveTo>
                    <a:pt x="264778" y="124591"/>
                  </a:moveTo>
                  <a:lnTo>
                    <a:pt x="252475" y="119545"/>
                  </a:lnTo>
                  <a:lnTo>
                    <a:pt x="264778" y="119545"/>
                  </a:lnTo>
                  <a:lnTo>
                    <a:pt x="264778" y="124591"/>
                  </a:lnTo>
                  <a:close/>
                </a:path>
                <a:path w="264794" h="460375">
                  <a:moveTo>
                    <a:pt x="264778" y="340211"/>
                  </a:moveTo>
                  <a:lnTo>
                    <a:pt x="208452" y="340211"/>
                  </a:lnTo>
                  <a:lnTo>
                    <a:pt x="253218" y="340033"/>
                  </a:lnTo>
                  <a:lnTo>
                    <a:pt x="264778" y="335125"/>
                  </a:lnTo>
                  <a:lnTo>
                    <a:pt x="264778" y="340211"/>
                  </a:lnTo>
                  <a:close/>
                </a:path>
              </a:pathLst>
            </a:custGeom>
            <a:solidFill>
              <a:srgbClr val="F6901B"/>
            </a:solidFill>
          </p:spPr>
          <p:txBody>
            <a:bodyPr wrap="square" lIns="0" tIns="0" rIns="0" bIns="0" rtlCol="0"/>
            <a:lstStyle/>
            <a:p>
              <a:endParaRPr/>
            </a:p>
          </p:txBody>
        </p:sp>
        <p:sp>
          <p:nvSpPr>
            <p:cNvPr id="19" name="object 19"/>
            <p:cNvSpPr/>
            <p:nvPr/>
          </p:nvSpPr>
          <p:spPr>
            <a:xfrm>
              <a:off x="18096696" y="6819063"/>
              <a:ext cx="191770" cy="313690"/>
            </a:xfrm>
            <a:custGeom>
              <a:avLst/>
              <a:gdLst/>
              <a:ahLst/>
              <a:cxnLst/>
              <a:rect l="l" t="t" r="r" b="b"/>
              <a:pathLst>
                <a:path w="191769" h="313690">
                  <a:moveTo>
                    <a:pt x="138332" y="313173"/>
                  </a:moveTo>
                  <a:lnTo>
                    <a:pt x="91312" y="299989"/>
                  </a:lnTo>
                  <a:lnTo>
                    <a:pt x="50898" y="273453"/>
                  </a:lnTo>
                  <a:lnTo>
                    <a:pt x="20164" y="235585"/>
                  </a:lnTo>
                  <a:lnTo>
                    <a:pt x="2187" y="188404"/>
                  </a:lnTo>
                  <a:lnTo>
                    <a:pt x="0" y="137975"/>
                  </a:lnTo>
                  <a:lnTo>
                    <a:pt x="13219" y="91075"/>
                  </a:lnTo>
                  <a:lnTo>
                    <a:pt x="39824" y="50767"/>
                  </a:lnTo>
                  <a:lnTo>
                    <a:pt x="77792" y="20117"/>
                  </a:lnTo>
                  <a:lnTo>
                    <a:pt x="125103" y="2188"/>
                  </a:lnTo>
                  <a:lnTo>
                    <a:pt x="175647" y="0"/>
                  </a:lnTo>
                  <a:lnTo>
                    <a:pt x="191302" y="4389"/>
                  </a:lnTo>
                  <a:lnTo>
                    <a:pt x="191302" y="80917"/>
                  </a:lnTo>
                  <a:lnTo>
                    <a:pt x="172091" y="80917"/>
                  </a:lnTo>
                  <a:lnTo>
                    <a:pt x="141390" y="81036"/>
                  </a:lnTo>
                  <a:lnTo>
                    <a:pt x="113129" y="93029"/>
                  </a:lnTo>
                  <a:lnTo>
                    <a:pt x="92400" y="114169"/>
                  </a:lnTo>
                  <a:lnTo>
                    <a:pt x="81133" y="141519"/>
                  </a:lnTo>
                  <a:lnTo>
                    <a:pt x="81261" y="172144"/>
                  </a:lnTo>
                  <a:lnTo>
                    <a:pt x="93284" y="200331"/>
                  </a:lnTo>
                  <a:lnTo>
                    <a:pt x="114475" y="221014"/>
                  </a:lnTo>
                  <a:lnTo>
                    <a:pt x="141889" y="232260"/>
                  </a:lnTo>
                  <a:lnTo>
                    <a:pt x="191302" y="232260"/>
                  </a:lnTo>
                  <a:lnTo>
                    <a:pt x="191302" y="310069"/>
                  </a:lnTo>
                  <a:lnTo>
                    <a:pt x="188883" y="310985"/>
                  </a:lnTo>
                  <a:lnTo>
                    <a:pt x="138332" y="313173"/>
                  </a:lnTo>
                  <a:close/>
                </a:path>
                <a:path w="191769" h="313690">
                  <a:moveTo>
                    <a:pt x="191302" y="88793"/>
                  </a:moveTo>
                  <a:lnTo>
                    <a:pt x="172091" y="80917"/>
                  </a:lnTo>
                  <a:lnTo>
                    <a:pt x="191302" y="80917"/>
                  </a:lnTo>
                  <a:lnTo>
                    <a:pt x="191302" y="88793"/>
                  </a:lnTo>
                  <a:close/>
                </a:path>
                <a:path w="191769" h="313690">
                  <a:moveTo>
                    <a:pt x="191302" y="232260"/>
                  </a:moveTo>
                  <a:lnTo>
                    <a:pt x="141889" y="232260"/>
                  </a:lnTo>
                  <a:lnTo>
                    <a:pt x="172582" y="232137"/>
                  </a:lnTo>
                  <a:lnTo>
                    <a:pt x="191302" y="224189"/>
                  </a:lnTo>
                  <a:lnTo>
                    <a:pt x="191302" y="232260"/>
                  </a:lnTo>
                  <a:close/>
                </a:path>
              </a:pathLst>
            </a:custGeom>
            <a:solidFill>
              <a:srgbClr val="D07917"/>
            </a:solidFill>
          </p:spPr>
          <p:txBody>
            <a:bodyPr wrap="square" lIns="0" tIns="0" rIns="0" bIns="0" rtlCol="0"/>
            <a:lstStyle/>
            <a:p>
              <a:endParaRPr/>
            </a:p>
          </p:txBody>
        </p:sp>
        <p:sp>
          <p:nvSpPr>
            <p:cNvPr id="20" name="object 20"/>
            <p:cNvSpPr/>
            <p:nvPr/>
          </p:nvSpPr>
          <p:spPr>
            <a:xfrm>
              <a:off x="17967021" y="6689203"/>
              <a:ext cx="321310" cy="572135"/>
            </a:xfrm>
            <a:custGeom>
              <a:avLst/>
              <a:gdLst/>
              <a:ahLst/>
              <a:cxnLst/>
              <a:rect l="l" t="t" r="r" b="b"/>
              <a:pathLst>
                <a:path w="321309" h="572134">
                  <a:moveTo>
                    <a:pt x="71793" y="365023"/>
                  </a:moveTo>
                  <a:lnTo>
                    <a:pt x="57873" y="297675"/>
                  </a:lnTo>
                  <a:lnTo>
                    <a:pt x="0" y="309575"/>
                  </a:lnTo>
                  <a:lnTo>
                    <a:pt x="13919" y="376936"/>
                  </a:lnTo>
                  <a:lnTo>
                    <a:pt x="71793" y="365023"/>
                  </a:lnTo>
                  <a:close/>
                </a:path>
                <a:path w="321309" h="572134">
                  <a:moveTo>
                    <a:pt x="81076" y="184975"/>
                  </a:moveTo>
                  <a:lnTo>
                    <a:pt x="24739" y="167208"/>
                  </a:lnTo>
                  <a:lnTo>
                    <a:pt x="3975" y="232803"/>
                  </a:lnTo>
                  <a:lnTo>
                    <a:pt x="60312" y="250545"/>
                  </a:lnTo>
                  <a:lnTo>
                    <a:pt x="81076" y="184975"/>
                  </a:lnTo>
                  <a:close/>
                </a:path>
                <a:path w="321309" h="572134">
                  <a:moveTo>
                    <a:pt x="144818" y="465188"/>
                  </a:moveTo>
                  <a:lnTo>
                    <a:pt x="97713" y="414985"/>
                  </a:lnTo>
                  <a:lnTo>
                    <a:pt x="54597" y="455244"/>
                  </a:lnTo>
                  <a:lnTo>
                    <a:pt x="101688" y="505460"/>
                  </a:lnTo>
                  <a:lnTo>
                    <a:pt x="144818" y="465188"/>
                  </a:lnTo>
                  <a:close/>
                </a:path>
                <a:path w="321309" h="572134">
                  <a:moveTo>
                    <a:pt x="159715" y="95618"/>
                  </a:moveTo>
                  <a:lnTo>
                    <a:pt x="119976" y="52019"/>
                  </a:lnTo>
                  <a:lnTo>
                    <a:pt x="68986" y="98272"/>
                  </a:lnTo>
                  <a:lnTo>
                    <a:pt x="108724" y="141871"/>
                  </a:lnTo>
                  <a:lnTo>
                    <a:pt x="159715" y="95618"/>
                  </a:lnTo>
                  <a:close/>
                </a:path>
                <a:path w="321309" h="572134">
                  <a:moveTo>
                    <a:pt x="249682" y="511200"/>
                  </a:moveTo>
                  <a:lnTo>
                    <a:pt x="184086" y="490042"/>
                  </a:lnTo>
                  <a:lnTo>
                    <a:pt x="165912" y="546125"/>
                  </a:lnTo>
                  <a:lnTo>
                    <a:pt x="231508" y="567270"/>
                  </a:lnTo>
                  <a:lnTo>
                    <a:pt x="249682" y="511200"/>
                  </a:lnTo>
                  <a:close/>
                </a:path>
                <a:path w="321309" h="572134">
                  <a:moveTo>
                    <a:pt x="274599" y="57708"/>
                  </a:moveTo>
                  <a:lnTo>
                    <a:pt x="262661" y="0"/>
                  </a:lnTo>
                  <a:lnTo>
                    <a:pt x="195160" y="13868"/>
                  </a:lnTo>
                  <a:lnTo>
                    <a:pt x="207086" y="71589"/>
                  </a:lnTo>
                  <a:lnTo>
                    <a:pt x="274599" y="57708"/>
                  </a:lnTo>
                  <a:close/>
                </a:path>
                <a:path w="321309" h="572134">
                  <a:moveTo>
                    <a:pt x="320967" y="509244"/>
                  </a:moveTo>
                  <a:lnTo>
                    <a:pt x="298462" y="513880"/>
                  </a:lnTo>
                  <a:lnTo>
                    <a:pt x="310388" y="571588"/>
                  </a:lnTo>
                  <a:lnTo>
                    <a:pt x="320967" y="569417"/>
                  </a:lnTo>
                  <a:lnTo>
                    <a:pt x="320967" y="509244"/>
                  </a:lnTo>
                  <a:close/>
                </a:path>
              </a:pathLst>
            </a:custGeom>
            <a:solidFill>
              <a:srgbClr val="F6901B"/>
            </a:solidFill>
          </p:spPr>
          <p:txBody>
            <a:bodyPr wrap="square" lIns="0" tIns="0" rIns="0" bIns="0" rtlCol="0"/>
            <a:lstStyle/>
            <a:p>
              <a:endParaRPr/>
            </a:p>
          </p:txBody>
        </p:sp>
        <p:sp>
          <p:nvSpPr>
            <p:cNvPr id="21" name="object 21"/>
            <p:cNvSpPr/>
            <p:nvPr/>
          </p:nvSpPr>
          <p:spPr>
            <a:xfrm>
              <a:off x="18227363" y="7320095"/>
              <a:ext cx="60960" cy="261620"/>
            </a:xfrm>
            <a:custGeom>
              <a:avLst/>
              <a:gdLst/>
              <a:ahLst/>
              <a:cxnLst/>
              <a:rect l="l" t="t" r="r" b="b"/>
              <a:pathLst>
                <a:path w="60959" h="261620">
                  <a:moveTo>
                    <a:pt x="60635" y="261179"/>
                  </a:moveTo>
                  <a:lnTo>
                    <a:pt x="58313" y="259609"/>
                  </a:lnTo>
                  <a:lnTo>
                    <a:pt x="29060" y="226323"/>
                  </a:lnTo>
                  <a:lnTo>
                    <a:pt x="9037" y="186136"/>
                  </a:lnTo>
                  <a:lnTo>
                    <a:pt x="0" y="140589"/>
                  </a:lnTo>
                  <a:lnTo>
                    <a:pt x="3329" y="94287"/>
                  </a:lnTo>
                  <a:lnTo>
                    <a:pt x="18222" y="51943"/>
                  </a:lnTo>
                  <a:lnTo>
                    <a:pt x="43128" y="15307"/>
                  </a:lnTo>
                  <a:lnTo>
                    <a:pt x="60635" y="0"/>
                  </a:lnTo>
                  <a:lnTo>
                    <a:pt x="60635" y="261179"/>
                  </a:lnTo>
                  <a:close/>
                </a:path>
              </a:pathLst>
            </a:custGeom>
            <a:solidFill>
              <a:srgbClr val="41A2AB"/>
            </a:solidFill>
          </p:spPr>
          <p:txBody>
            <a:bodyPr wrap="square" lIns="0" tIns="0" rIns="0" bIns="0" rtlCol="0"/>
            <a:lstStyle/>
            <a:p>
              <a:endParaRPr/>
            </a:p>
          </p:txBody>
        </p:sp>
        <p:sp>
          <p:nvSpPr>
            <p:cNvPr id="22" name="object 22"/>
            <p:cNvSpPr/>
            <p:nvPr/>
          </p:nvSpPr>
          <p:spPr>
            <a:xfrm>
              <a:off x="18281756" y="7412247"/>
              <a:ext cx="6350" cy="68580"/>
            </a:xfrm>
            <a:custGeom>
              <a:avLst/>
              <a:gdLst/>
              <a:ahLst/>
              <a:cxnLst/>
              <a:rect l="l" t="t" r="r" b="b"/>
              <a:pathLst>
                <a:path w="6350" h="68579">
                  <a:moveTo>
                    <a:pt x="6242" y="68395"/>
                  </a:moveTo>
                  <a:lnTo>
                    <a:pt x="0" y="45082"/>
                  </a:lnTo>
                  <a:lnTo>
                    <a:pt x="6242" y="0"/>
                  </a:lnTo>
                  <a:lnTo>
                    <a:pt x="6242" y="68395"/>
                  </a:lnTo>
                  <a:close/>
                </a:path>
              </a:pathLst>
            </a:custGeom>
            <a:solidFill>
              <a:srgbClr val="3A8C94"/>
            </a:solidFill>
          </p:spPr>
          <p:txBody>
            <a:bodyPr wrap="square" lIns="0" tIns="0" rIns="0" bIns="0" rtlCol="0"/>
            <a:lstStyle/>
            <a:p>
              <a:endParaRPr/>
            </a:p>
          </p:txBody>
        </p:sp>
        <p:sp>
          <p:nvSpPr>
            <p:cNvPr id="23" name="object 23"/>
            <p:cNvSpPr/>
            <p:nvPr/>
          </p:nvSpPr>
          <p:spPr>
            <a:xfrm>
              <a:off x="18184381" y="7434160"/>
              <a:ext cx="104139" cy="199390"/>
            </a:xfrm>
            <a:custGeom>
              <a:avLst/>
              <a:gdLst/>
              <a:ahLst/>
              <a:cxnLst/>
              <a:rect l="l" t="t" r="r" b="b"/>
              <a:pathLst>
                <a:path w="104140" h="199390">
                  <a:moveTo>
                    <a:pt x="47586" y="51663"/>
                  </a:moveTo>
                  <a:lnTo>
                    <a:pt x="44386" y="0"/>
                  </a:lnTo>
                  <a:lnTo>
                    <a:pt x="0" y="2743"/>
                  </a:lnTo>
                  <a:lnTo>
                    <a:pt x="3200" y="54419"/>
                  </a:lnTo>
                  <a:lnTo>
                    <a:pt x="47586" y="51663"/>
                  </a:lnTo>
                  <a:close/>
                </a:path>
                <a:path w="104140" h="199390">
                  <a:moveTo>
                    <a:pt x="91401" y="134073"/>
                  </a:moveTo>
                  <a:lnTo>
                    <a:pt x="61620" y="91668"/>
                  </a:lnTo>
                  <a:lnTo>
                    <a:pt x="25184" y="117119"/>
                  </a:lnTo>
                  <a:lnTo>
                    <a:pt x="54965" y="159537"/>
                  </a:lnTo>
                  <a:lnTo>
                    <a:pt x="91401" y="134073"/>
                  </a:lnTo>
                  <a:close/>
                </a:path>
                <a:path w="104140" h="199390">
                  <a:moveTo>
                    <a:pt x="103606" y="186258"/>
                  </a:moveTo>
                  <a:lnTo>
                    <a:pt x="98513" y="196659"/>
                  </a:lnTo>
                  <a:lnTo>
                    <a:pt x="103606" y="199136"/>
                  </a:lnTo>
                  <a:lnTo>
                    <a:pt x="103606" y="186258"/>
                  </a:lnTo>
                  <a:close/>
                </a:path>
              </a:pathLst>
            </a:custGeom>
            <a:solidFill>
              <a:srgbClr val="41A2AB"/>
            </a:solidFill>
          </p:spPr>
          <p:txBody>
            <a:bodyPr wrap="square" lIns="0" tIns="0" rIns="0" bIns="0" rtlCol="0"/>
            <a:lstStyle/>
            <a:p>
              <a:endParaRPr/>
            </a:p>
          </p:txBody>
        </p:sp>
        <p:pic>
          <p:nvPicPr>
            <p:cNvPr id="24" name="object 24"/>
            <p:cNvPicPr/>
            <p:nvPr/>
          </p:nvPicPr>
          <p:blipFill>
            <a:blip r:embed="rId11" cstate="print"/>
            <a:stretch>
              <a:fillRect/>
            </a:stretch>
          </p:blipFill>
          <p:spPr>
            <a:xfrm>
              <a:off x="18195482" y="7266504"/>
              <a:ext cx="92516" cy="132753"/>
            </a:xfrm>
            <a:prstGeom prst="rect">
              <a:avLst/>
            </a:prstGeom>
          </p:spPr>
        </p:pic>
        <p:sp>
          <p:nvSpPr>
            <p:cNvPr id="25" name="object 25"/>
            <p:cNvSpPr/>
            <p:nvPr/>
          </p:nvSpPr>
          <p:spPr>
            <a:xfrm>
              <a:off x="17614375" y="1791765"/>
              <a:ext cx="673735" cy="1176655"/>
            </a:xfrm>
            <a:custGeom>
              <a:avLst/>
              <a:gdLst/>
              <a:ahLst/>
              <a:cxnLst/>
              <a:rect l="l" t="t" r="r" b="b"/>
              <a:pathLst>
                <a:path w="673734" h="1176655">
                  <a:moveTo>
                    <a:pt x="588158" y="1176314"/>
                  </a:moveTo>
                  <a:lnTo>
                    <a:pt x="539989" y="1174361"/>
                  </a:lnTo>
                  <a:lnTo>
                    <a:pt x="492881" y="1168602"/>
                  </a:lnTo>
                  <a:lnTo>
                    <a:pt x="446984" y="1159191"/>
                  </a:lnTo>
                  <a:lnTo>
                    <a:pt x="402452" y="1146280"/>
                  </a:lnTo>
                  <a:lnTo>
                    <a:pt x="359437" y="1130022"/>
                  </a:lnTo>
                  <a:lnTo>
                    <a:pt x="318092" y="1110569"/>
                  </a:lnTo>
                  <a:lnTo>
                    <a:pt x="278570" y="1088073"/>
                  </a:lnTo>
                  <a:lnTo>
                    <a:pt x="241022" y="1062687"/>
                  </a:lnTo>
                  <a:lnTo>
                    <a:pt x="205601" y="1034564"/>
                  </a:lnTo>
                  <a:lnTo>
                    <a:pt x="172460" y="1003856"/>
                  </a:lnTo>
                  <a:lnTo>
                    <a:pt x="141752" y="970716"/>
                  </a:lnTo>
                  <a:lnTo>
                    <a:pt x="113628" y="935296"/>
                  </a:lnTo>
                  <a:lnTo>
                    <a:pt x="88242" y="897748"/>
                  </a:lnTo>
                  <a:lnTo>
                    <a:pt x="65746" y="858226"/>
                  </a:lnTo>
                  <a:lnTo>
                    <a:pt x="46292" y="816882"/>
                  </a:lnTo>
                  <a:lnTo>
                    <a:pt x="30034" y="773868"/>
                  </a:lnTo>
                  <a:lnTo>
                    <a:pt x="17122" y="729337"/>
                  </a:lnTo>
                  <a:lnTo>
                    <a:pt x="7711" y="683441"/>
                  </a:lnTo>
                  <a:lnTo>
                    <a:pt x="1953" y="636332"/>
                  </a:lnTo>
                  <a:lnTo>
                    <a:pt x="0" y="588165"/>
                  </a:lnTo>
                  <a:lnTo>
                    <a:pt x="1953" y="539997"/>
                  </a:lnTo>
                  <a:lnTo>
                    <a:pt x="7711" y="492888"/>
                  </a:lnTo>
                  <a:lnTo>
                    <a:pt x="17123" y="446992"/>
                  </a:lnTo>
                  <a:lnTo>
                    <a:pt x="30034" y="402460"/>
                  </a:lnTo>
                  <a:lnTo>
                    <a:pt x="46292" y="359445"/>
                  </a:lnTo>
                  <a:lnTo>
                    <a:pt x="65746" y="318099"/>
                  </a:lnTo>
                  <a:lnTo>
                    <a:pt x="88242" y="278576"/>
                  </a:lnTo>
                  <a:lnTo>
                    <a:pt x="113628" y="241028"/>
                  </a:lnTo>
                  <a:lnTo>
                    <a:pt x="141752" y="205606"/>
                  </a:lnTo>
                  <a:lnTo>
                    <a:pt x="172461" y="172465"/>
                  </a:lnTo>
                  <a:lnTo>
                    <a:pt x="205601" y="141756"/>
                  </a:lnTo>
                  <a:lnTo>
                    <a:pt x="241022" y="113632"/>
                  </a:lnTo>
                  <a:lnTo>
                    <a:pt x="278570" y="88245"/>
                  </a:lnTo>
                  <a:lnTo>
                    <a:pt x="318093" y="65748"/>
                  </a:lnTo>
                  <a:lnTo>
                    <a:pt x="359438" y="46294"/>
                  </a:lnTo>
                  <a:lnTo>
                    <a:pt x="402453" y="30035"/>
                  </a:lnTo>
                  <a:lnTo>
                    <a:pt x="446985" y="17123"/>
                  </a:lnTo>
                  <a:lnTo>
                    <a:pt x="492881" y="7712"/>
                  </a:lnTo>
                  <a:lnTo>
                    <a:pt x="539990" y="1953"/>
                  </a:lnTo>
                  <a:lnTo>
                    <a:pt x="588158" y="0"/>
                  </a:lnTo>
                  <a:lnTo>
                    <a:pt x="636326" y="1953"/>
                  </a:lnTo>
                  <a:lnTo>
                    <a:pt x="673624" y="6512"/>
                  </a:lnTo>
                  <a:lnTo>
                    <a:pt x="673624" y="21444"/>
                  </a:lnTo>
                  <a:lnTo>
                    <a:pt x="588158" y="21444"/>
                  </a:lnTo>
                  <a:lnTo>
                    <a:pt x="539331" y="23528"/>
                  </a:lnTo>
                  <a:lnTo>
                    <a:pt x="491644" y="29666"/>
                  </a:lnTo>
                  <a:lnTo>
                    <a:pt x="445267" y="39687"/>
                  </a:lnTo>
                  <a:lnTo>
                    <a:pt x="400373" y="53419"/>
                  </a:lnTo>
                  <a:lnTo>
                    <a:pt x="357134" y="70690"/>
                  </a:lnTo>
                  <a:lnTo>
                    <a:pt x="315719" y="91330"/>
                  </a:lnTo>
                  <a:lnTo>
                    <a:pt x="276302" y="115167"/>
                  </a:lnTo>
                  <a:lnTo>
                    <a:pt x="239053" y="142029"/>
                  </a:lnTo>
                  <a:lnTo>
                    <a:pt x="204143" y="171745"/>
                  </a:lnTo>
                  <a:lnTo>
                    <a:pt x="171744" y="204144"/>
                  </a:lnTo>
                  <a:lnTo>
                    <a:pt x="142029" y="239054"/>
                  </a:lnTo>
                  <a:lnTo>
                    <a:pt x="115167" y="276304"/>
                  </a:lnTo>
                  <a:lnTo>
                    <a:pt x="91330" y="315722"/>
                  </a:lnTo>
                  <a:lnTo>
                    <a:pt x="70690" y="357137"/>
                  </a:lnTo>
                  <a:lnTo>
                    <a:pt x="53419" y="400377"/>
                  </a:lnTo>
                  <a:lnTo>
                    <a:pt x="39687" y="445272"/>
                  </a:lnTo>
                  <a:lnTo>
                    <a:pt x="29667" y="491649"/>
                  </a:lnTo>
                  <a:lnTo>
                    <a:pt x="23528" y="539337"/>
                  </a:lnTo>
                  <a:lnTo>
                    <a:pt x="21444" y="588165"/>
                  </a:lnTo>
                  <a:lnTo>
                    <a:pt x="23528" y="636993"/>
                  </a:lnTo>
                  <a:lnTo>
                    <a:pt x="29666" y="684679"/>
                  </a:lnTo>
                  <a:lnTo>
                    <a:pt x="39687" y="731055"/>
                  </a:lnTo>
                  <a:lnTo>
                    <a:pt x="53418" y="775949"/>
                  </a:lnTo>
                  <a:lnTo>
                    <a:pt x="70690" y="819188"/>
                  </a:lnTo>
                  <a:lnTo>
                    <a:pt x="91329" y="860603"/>
                  </a:lnTo>
                  <a:lnTo>
                    <a:pt x="115165" y="900020"/>
                  </a:lnTo>
                  <a:lnTo>
                    <a:pt x="142027" y="937269"/>
                  </a:lnTo>
                  <a:lnTo>
                    <a:pt x="171743" y="972179"/>
                  </a:lnTo>
                  <a:lnTo>
                    <a:pt x="204141" y="1004577"/>
                  </a:lnTo>
                  <a:lnTo>
                    <a:pt x="239051" y="1034293"/>
                  </a:lnTo>
                  <a:lnTo>
                    <a:pt x="276300" y="1061155"/>
                  </a:lnTo>
                  <a:lnTo>
                    <a:pt x="315718" y="1084991"/>
                  </a:lnTo>
                  <a:lnTo>
                    <a:pt x="357132" y="1105631"/>
                  </a:lnTo>
                  <a:lnTo>
                    <a:pt x="400372" y="1122902"/>
                  </a:lnTo>
                  <a:lnTo>
                    <a:pt x="445266" y="1136634"/>
                  </a:lnTo>
                  <a:lnTo>
                    <a:pt x="491643" y="1146655"/>
                  </a:lnTo>
                  <a:lnTo>
                    <a:pt x="539332" y="1152793"/>
                  </a:lnTo>
                  <a:lnTo>
                    <a:pt x="588158" y="1154877"/>
                  </a:lnTo>
                  <a:lnTo>
                    <a:pt x="673624" y="1154877"/>
                  </a:lnTo>
                  <a:lnTo>
                    <a:pt x="673624" y="1169802"/>
                  </a:lnTo>
                  <a:lnTo>
                    <a:pt x="636326" y="1174361"/>
                  </a:lnTo>
                  <a:lnTo>
                    <a:pt x="588158" y="1176314"/>
                  </a:lnTo>
                  <a:close/>
                </a:path>
                <a:path w="673734" h="1176655">
                  <a:moveTo>
                    <a:pt x="673624" y="28244"/>
                  </a:moveTo>
                  <a:lnTo>
                    <a:pt x="636985" y="23528"/>
                  </a:lnTo>
                  <a:lnTo>
                    <a:pt x="588158" y="21444"/>
                  </a:lnTo>
                  <a:lnTo>
                    <a:pt x="673624" y="21444"/>
                  </a:lnTo>
                  <a:lnTo>
                    <a:pt x="673624" y="28244"/>
                  </a:lnTo>
                  <a:close/>
                </a:path>
                <a:path w="673734" h="1176655">
                  <a:moveTo>
                    <a:pt x="673624" y="1154877"/>
                  </a:moveTo>
                  <a:lnTo>
                    <a:pt x="588158" y="1154877"/>
                  </a:lnTo>
                  <a:lnTo>
                    <a:pt x="636984" y="1152793"/>
                  </a:lnTo>
                  <a:lnTo>
                    <a:pt x="673624" y="1148077"/>
                  </a:lnTo>
                  <a:lnTo>
                    <a:pt x="673624" y="1154877"/>
                  </a:lnTo>
                  <a:close/>
                </a:path>
              </a:pathLst>
            </a:custGeom>
            <a:solidFill>
              <a:srgbClr val="000000"/>
            </a:solidFill>
          </p:spPr>
          <p:txBody>
            <a:bodyPr wrap="square" lIns="0" tIns="0" rIns="0" bIns="0" rtlCol="0"/>
            <a:lstStyle/>
            <a:p>
              <a:endParaRPr/>
            </a:p>
          </p:txBody>
        </p:sp>
        <p:sp>
          <p:nvSpPr>
            <p:cNvPr id="26" name="object 26"/>
            <p:cNvSpPr/>
            <p:nvPr/>
          </p:nvSpPr>
          <p:spPr>
            <a:xfrm>
              <a:off x="17929598" y="2263068"/>
              <a:ext cx="358775" cy="393700"/>
            </a:xfrm>
            <a:custGeom>
              <a:avLst/>
              <a:gdLst/>
              <a:ahLst/>
              <a:cxnLst/>
              <a:rect l="l" t="t" r="r" b="b"/>
              <a:pathLst>
                <a:path w="358775" h="393700">
                  <a:moveTo>
                    <a:pt x="358400" y="393495"/>
                  </a:moveTo>
                  <a:lnTo>
                    <a:pt x="89366" y="393495"/>
                  </a:lnTo>
                  <a:lnTo>
                    <a:pt x="0" y="7389"/>
                  </a:lnTo>
                  <a:lnTo>
                    <a:pt x="5831" y="0"/>
                  </a:lnTo>
                  <a:lnTo>
                    <a:pt x="116914" y="0"/>
                  </a:lnTo>
                  <a:lnTo>
                    <a:pt x="121469" y="3162"/>
                  </a:lnTo>
                  <a:lnTo>
                    <a:pt x="137048" y="44561"/>
                  </a:lnTo>
                  <a:lnTo>
                    <a:pt x="141352" y="47556"/>
                  </a:lnTo>
                  <a:lnTo>
                    <a:pt x="358400" y="47556"/>
                  </a:lnTo>
                  <a:lnTo>
                    <a:pt x="358400" y="393495"/>
                  </a:lnTo>
                  <a:close/>
                </a:path>
              </a:pathLst>
            </a:custGeom>
            <a:solidFill>
              <a:srgbClr val="FDC83B"/>
            </a:solidFill>
          </p:spPr>
          <p:txBody>
            <a:bodyPr wrap="square" lIns="0" tIns="0" rIns="0" bIns="0" rtlCol="0"/>
            <a:lstStyle/>
            <a:p>
              <a:endParaRPr/>
            </a:p>
          </p:txBody>
        </p:sp>
        <p:sp>
          <p:nvSpPr>
            <p:cNvPr id="27" name="object 27"/>
            <p:cNvSpPr/>
            <p:nvPr/>
          </p:nvSpPr>
          <p:spPr>
            <a:xfrm>
              <a:off x="18046652" y="1999394"/>
              <a:ext cx="241935" cy="621030"/>
            </a:xfrm>
            <a:custGeom>
              <a:avLst/>
              <a:gdLst/>
              <a:ahLst/>
              <a:cxnLst/>
              <a:rect l="l" t="t" r="r" b="b"/>
              <a:pathLst>
                <a:path w="241934" h="621030">
                  <a:moveTo>
                    <a:pt x="0" y="0"/>
                  </a:moveTo>
                  <a:lnTo>
                    <a:pt x="241347" y="0"/>
                  </a:lnTo>
                  <a:lnTo>
                    <a:pt x="241347" y="620753"/>
                  </a:lnTo>
                  <a:lnTo>
                    <a:pt x="0" y="620753"/>
                  </a:lnTo>
                  <a:lnTo>
                    <a:pt x="0" y="0"/>
                  </a:lnTo>
                  <a:close/>
                </a:path>
              </a:pathLst>
            </a:custGeom>
            <a:solidFill>
              <a:srgbClr val="6F737D"/>
            </a:solidFill>
          </p:spPr>
          <p:txBody>
            <a:bodyPr wrap="square" lIns="0" tIns="0" rIns="0" bIns="0" rtlCol="0"/>
            <a:lstStyle/>
            <a:p>
              <a:endParaRPr/>
            </a:p>
          </p:txBody>
        </p:sp>
        <p:sp>
          <p:nvSpPr>
            <p:cNvPr id="28" name="object 28"/>
            <p:cNvSpPr/>
            <p:nvPr/>
          </p:nvSpPr>
          <p:spPr>
            <a:xfrm>
              <a:off x="18094580" y="2059164"/>
              <a:ext cx="193675" cy="517525"/>
            </a:xfrm>
            <a:custGeom>
              <a:avLst/>
              <a:gdLst/>
              <a:ahLst/>
              <a:cxnLst/>
              <a:rect l="l" t="t" r="r" b="b"/>
              <a:pathLst>
                <a:path w="193675" h="517525">
                  <a:moveTo>
                    <a:pt x="141465" y="0"/>
                  </a:moveTo>
                  <a:lnTo>
                    <a:pt x="0" y="0"/>
                  </a:lnTo>
                  <a:lnTo>
                    <a:pt x="0" y="155816"/>
                  </a:lnTo>
                  <a:lnTo>
                    <a:pt x="141465" y="155816"/>
                  </a:lnTo>
                  <a:lnTo>
                    <a:pt x="141465" y="0"/>
                  </a:lnTo>
                  <a:close/>
                </a:path>
                <a:path w="193675" h="517525">
                  <a:moveTo>
                    <a:pt x="193408" y="501256"/>
                  </a:moveTo>
                  <a:lnTo>
                    <a:pt x="0" y="501256"/>
                  </a:lnTo>
                  <a:lnTo>
                    <a:pt x="0" y="517436"/>
                  </a:lnTo>
                  <a:lnTo>
                    <a:pt x="193408" y="517436"/>
                  </a:lnTo>
                  <a:lnTo>
                    <a:pt x="193408" y="501256"/>
                  </a:lnTo>
                  <a:close/>
                </a:path>
                <a:path w="193675" h="517525">
                  <a:moveTo>
                    <a:pt x="193408" y="455688"/>
                  </a:moveTo>
                  <a:lnTo>
                    <a:pt x="0" y="455688"/>
                  </a:lnTo>
                  <a:lnTo>
                    <a:pt x="0" y="471868"/>
                  </a:lnTo>
                  <a:lnTo>
                    <a:pt x="193408" y="471868"/>
                  </a:lnTo>
                  <a:lnTo>
                    <a:pt x="193408" y="455688"/>
                  </a:lnTo>
                  <a:close/>
                </a:path>
                <a:path w="193675" h="517525">
                  <a:moveTo>
                    <a:pt x="193408" y="410121"/>
                  </a:moveTo>
                  <a:lnTo>
                    <a:pt x="0" y="410121"/>
                  </a:lnTo>
                  <a:lnTo>
                    <a:pt x="0" y="426300"/>
                  </a:lnTo>
                  <a:lnTo>
                    <a:pt x="193408" y="426300"/>
                  </a:lnTo>
                  <a:lnTo>
                    <a:pt x="193408" y="410121"/>
                  </a:lnTo>
                  <a:close/>
                </a:path>
                <a:path w="193675" h="517525">
                  <a:moveTo>
                    <a:pt x="193408" y="364553"/>
                  </a:moveTo>
                  <a:lnTo>
                    <a:pt x="0" y="364553"/>
                  </a:lnTo>
                  <a:lnTo>
                    <a:pt x="0" y="380733"/>
                  </a:lnTo>
                  <a:lnTo>
                    <a:pt x="193408" y="380733"/>
                  </a:lnTo>
                  <a:lnTo>
                    <a:pt x="193408" y="364553"/>
                  </a:lnTo>
                  <a:close/>
                </a:path>
                <a:path w="193675" h="517525">
                  <a:moveTo>
                    <a:pt x="193408" y="318985"/>
                  </a:moveTo>
                  <a:lnTo>
                    <a:pt x="0" y="318985"/>
                  </a:lnTo>
                  <a:lnTo>
                    <a:pt x="0" y="335153"/>
                  </a:lnTo>
                  <a:lnTo>
                    <a:pt x="193408" y="335153"/>
                  </a:lnTo>
                  <a:lnTo>
                    <a:pt x="193408" y="318985"/>
                  </a:lnTo>
                  <a:close/>
                </a:path>
                <a:path w="193675" h="517525">
                  <a:moveTo>
                    <a:pt x="193408" y="273405"/>
                  </a:moveTo>
                  <a:lnTo>
                    <a:pt x="0" y="273405"/>
                  </a:lnTo>
                  <a:lnTo>
                    <a:pt x="0" y="289585"/>
                  </a:lnTo>
                  <a:lnTo>
                    <a:pt x="193408" y="289585"/>
                  </a:lnTo>
                  <a:lnTo>
                    <a:pt x="193408" y="273405"/>
                  </a:lnTo>
                  <a:close/>
                </a:path>
                <a:path w="193675" h="517525">
                  <a:moveTo>
                    <a:pt x="193408" y="227838"/>
                  </a:moveTo>
                  <a:lnTo>
                    <a:pt x="0" y="227838"/>
                  </a:lnTo>
                  <a:lnTo>
                    <a:pt x="0" y="244017"/>
                  </a:lnTo>
                  <a:lnTo>
                    <a:pt x="193408" y="244017"/>
                  </a:lnTo>
                  <a:lnTo>
                    <a:pt x="193408" y="227838"/>
                  </a:lnTo>
                  <a:close/>
                </a:path>
                <a:path w="193675" h="517525">
                  <a:moveTo>
                    <a:pt x="193408" y="182270"/>
                  </a:moveTo>
                  <a:lnTo>
                    <a:pt x="0" y="182270"/>
                  </a:lnTo>
                  <a:lnTo>
                    <a:pt x="0" y="198450"/>
                  </a:lnTo>
                  <a:lnTo>
                    <a:pt x="193408" y="198450"/>
                  </a:lnTo>
                  <a:lnTo>
                    <a:pt x="193408" y="182270"/>
                  </a:lnTo>
                  <a:close/>
                </a:path>
                <a:path w="193675" h="517525">
                  <a:moveTo>
                    <a:pt x="193408" y="136702"/>
                  </a:moveTo>
                  <a:lnTo>
                    <a:pt x="179400" y="136702"/>
                  </a:lnTo>
                  <a:lnTo>
                    <a:pt x="179400" y="152882"/>
                  </a:lnTo>
                  <a:lnTo>
                    <a:pt x="193408" y="152882"/>
                  </a:lnTo>
                  <a:lnTo>
                    <a:pt x="193408" y="136702"/>
                  </a:lnTo>
                  <a:close/>
                </a:path>
                <a:path w="193675" h="517525">
                  <a:moveTo>
                    <a:pt x="193408" y="91135"/>
                  </a:moveTo>
                  <a:lnTo>
                    <a:pt x="179400" y="91135"/>
                  </a:lnTo>
                  <a:lnTo>
                    <a:pt x="179400" y="107315"/>
                  </a:lnTo>
                  <a:lnTo>
                    <a:pt x="193408" y="107315"/>
                  </a:lnTo>
                  <a:lnTo>
                    <a:pt x="193408" y="91135"/>
                  </a:lnTo>
                  <a:close/>
                </a:path>
                <a:path w="193675" h="517525">
                  <a:moveTo>
                    <a:pt x="193408" y="45567"/>
                  </a:moveTo>
                  <a:lnTo>
                    <a:pt x="179400" y="45567"/>
                  </a:lnTo>
                  <a:lnTo>
                    <a:pt x="179400" y="61747"/>
                  </a:lnTo>
                  <a:lnTo>
                    <a:pt x="193408" y="61747"/>
                  </a:lnTo>
                  <a:lnTo>
                    <a:pt x="193408" y="45567"/>
                  </a:lnTo>
                  <a:close/>
                </a:path>
                <a:path w="193675" h="517525">
                  <a:moveTo>
                    <a:pt x="193408" y="0"/>
                  </a:moveTo>
                  <a:lnTo>
                    <a:pt x="179400" y="0"/>
                  </a:lnTo>
                  <a:lnTo>
                    <a:pt x="179400" y="16179"/>
                  </a:lnTo>
                  <a:lnTo>
                    <a:pt x="193408" y="16179"/>
                  </a:lnTo>
                  <a:lnTo>
                    <a:pt x="193408" y="0"/>
                  </a:lnTo>
                  <a:close/>
                </a:path>
              </a:pathLst>
            </a:custGeom>
            <a:solidFill>
              <a:srgbClr val="FFFFFF"/>
            </a:solidFill>
          </p:spPr>
          <p:txBody>
            <a:bodyPr wrap="square" lIns="0" tIns="0" rIns="0" bIns="0" rtlCol="0"/>
            <a:lstStyle/>
            <a:p>
              <a:endParaRPr/>
            </a:p>
          </p:txBody>
        </p:sp>
        <p:sp>
          <p:nvSpPr>
            <p:cNvPr id="29" name="object 29"/>
            <p:cNvSpPr/>
            <p:nvPr/>
          </p:nvSpPr>
          <p:spPr>
            <a:xfrm>
              <a:off x="18022241" y="2263068"/>
              <a:ext cx="266065" cy="393700"/>
            </a:xfrm>
            <a:custGeom>
              <a:avLst/>
              <a:gdLst/>
              <a:ahLst/>
              <a:cxnLst/>
              <a:rect l="l" t="t" r="r" b="b"/>
              <a:pathLst>
                <a:path w="266065" h="393700">
                  <a:moveTo>
                    <a:pt x="265757" y="393467"/>
                  </a:moveTo>
                  <a:lnTo>
                    <a:pt x="0" y="393467"/>
                  </a:lnTo>
                  <a:lnTo>
                    <a:pt x="89810" y="5514"/>
                  </a:lnTo>
                  <a:lnTo>
                    <a:pt x="96697" y="0"/>
                  </a:lnTo>
                  <a:lnTo>
                    <a:pt x="224970" y="0"/>
                  </a:lnTo>
                  <a:lnTo>
                    <a:pt x="232616" y="47528"/>
                  </a:lnTo>
                  <a:lnTo>
                    <a:pt x="265757" y="47556"/>
                  </a:lnTo>
                  <a:lnTo>
                    <a:pt x="265757" y="393467"/>
                  </a:lnTo>
                  <a:close/>
                </a:path>
                <a:path w="266065" h="393700">
                  <a:moveTo>
                    <a:pt x="265757" y="47556"/>
                  </a:moveTo>
                  <a:lnTo>
                    <a:pt x="232607" y="47556"/>
                  </a:lnTo>
                  <a:lnTo>
                    <a:pt x="265757" y="47528"/>
                  </a:lnTo>
                  <a:close/>
                </a:path>
              </a:pathLst>
            </a:custGeom>
            <a:solidFill>
              <a:srgbClr val="F6A638"/>
            </a:solidFill>
          </p:spPr>
          <p:txBody>
            <a:bodyPr wrap="square" lIns="0" tIns="0" rIns="0" bIns="0" rtlCol="0"/>
            <a:lstStyle/>
            <a:p>
              <a:endParaRPr/>
            </a:p>
          </p:txBody>
        </p:sp>
      </p:grpSp>
      <p:sp>
        <p:nvSpPr>
          <p:cNvPr id="31" name="object 31"/>
          <p:cNvSpPr txBox="1"/>
          <p:nvPr/>
        </p:nvSpPr>
        <p:spPr>
          <a:xfrm>
            <a:off x="1247171" y="984313"/>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sp>
        <p:nvSpPr>
          <p:cNvPr id="32" name="object 32"/>
          <p:cNvSpPr txBox="1"/>
          <p:nvPr/>
        </p:nvSpPr>
        <p:spPr>
          <a:xfrm>
            <a:off x="1016000" y="2915229"/>
            <a:ext cx="9823450" cy="5156835"/>
          </a:xfrm>
          <a:prstGeom prst="rect">
            <a:avLst/>
          </a:prstGeom>
        </p:spPr>
        <p:txBody>
          <a:bodyPr vert="horz" wrap="square" lIns="0" tIns="12700" rIns="0" bIns="0" rtlCol="0">
            <a:spAutoFit/>
          </a:bodyPr>
          <a:lstStyle/>
          <a:p>
            <a:pPr marL="12700">
              <a:lnSpc>
                <a:spcPct val="100000"/>
              </a:lnSpc>
              <a:spcBef>
                <a:spcPts val="100"/>
              </a:spcBef>
            </a:pPr>
            <a:r>
              <a:rPr sz="5200" b="1" spc="95" dirty="0">
                <a:latin typeface="Trebuchet MS" panose="020B0603020202020204"/>
                <a:cs typeface="Trebuchet MS" panose="020B0603020202020204"/>
              </a:rPr>
              <a:t>EXPLORATORY</a:t>
            </a:r>
            <a:r>
              <a:rPr sz="5200" b="1" spc="-420" dirty="0">
                <a:latin typeface="Trebuchet MS" panose="020B0603020202020204"/>
                <a:cs typeface="Trebuchet MS" panose="020B0603020202020204"/>
              </a:rPr>
              <a:t> </a:t>
            </a:r>
            <a:r>
              <a:rPr sz="5200" b="1" spc="170" dirty="0">
                <a:latin typeface="Trebuchet MS" panose="020B0603020202020204"/>
                <a:cs typeface="Trebuchet MS" panose="020B0603020202020204"/>
              </a:rPr>
              <a:t>DATA</a:t>
            </a:r>
            <a:r>
              <a:rPr sz="5200" b="1" spc="-415" dirty="0">
                <a:latin typeface="Trebuchet MS" panose="020B0603020202020204"/>
                <a:cs typeface="Trebuchet MS" panose="020B0603020202020204"/>
              </a:rPr>
              <a:t> </a:t>
            </a:r>
            <a:r>
              <a:rPr sz="5200" b="1" spc="150" dirty="0">
                <a:latin typeface="Trebuchet MS" panose="020B0603020202020204"/>
                <a:cs typeface="Trebuchet MS" panose="020B0603020202020204"/>
              </a:rPr>
              <a:t>ANALYSIS</a:t>
            </a:r>
            <a:endParaRPr sz="5200">
              <a:latin typeface="Trebuchet MS" panose="020B0603020202020204"/>
              <a:cs typeface="Trebuchet MS" panose="020B0603020202020204"/>
            </a:endParaRPr>
          </a:p>
          <a:p>
            <a:pPr marL="33655" marR="83820">
              <a:lnSpc>
                <a:spcPct val="116000"/>
              </a:lnSpc>
              <a:spcBef>
                <a:spcPts val="3675"/>
              </a:spcBef>
            </a:pPr>
            <a:r>
              <a:rPr sz="2700" b="1" dirty="0">
                <a:latin typeface="Trebuchet MS" panose="020B0603020202020204"/>
                <a:cs typeface="Trebuchet MS" panose="020B0603020202020204"/>
              </a:rPr>
              <a:t>Exploratory</a:t>
            </a:r>
            <a:r>
              <a:rPr sz="2700" b="1" spc="-105" dirty="0">
                <a:latin typeface="Trebuchet MS" panose="020B0603020202020204"/>
                <a:cs typeface="Trebuchet MS" panose="020B0603020202020204"/>
              </a:rPr>
              <a:t> </a:t>
            </a:r>
            <a:r>
              <a:rPr sz="2700" b="1" spc="110" dirty="0">
                <a:latin typeface="Trebuchet MS" panose="020B0603020202020204"/>
                <a:cs typeface="Trebuchet MS" panose="020B0603020202020204"/>
              </a:rPr>
              <a:t>Data</a:t>
            </a:r>
            <a:r>
              <a:rPr sz="2700" b="1" spc="-105" dirty="0">
                <a:latin typeface="Trebuchet MS" panose="020B0603020202020204"/>
                <a:cs typeface="Trebuchet MS" panose="020B0603020202020204"/>
              </a:rPr>
              <a:t> </a:t>
            </a:r>
            <a:r>
              <a:rPr sz="2700" b="1" spc="95" dirty="0">
                <a:latin typeface="Trebuchet MS" panose="020B0603020202020204"/>
                <a:cs typeface="Trebuchet MS" panose="020B0603020202020204"/>
              </a:rPr>
              <a:t>Analysis</a:t>
            </a:r>
            <a:r>
              <a:rPr sz="2700" b="1" spc="-105" dirty="0">
                <a:latin typeface="Trebuchet MS" panose="020B0603020202020204"/>
                <a:cs typeface="Trebuchet MS" panose="020B0603020202020204"/>
              </a:rPr>
              <a:t> </a:t>
            </a:r>
            <a:r>
              <a:rPr sz="2700" b="1" spc="105" dirty="0">
                <a:latin typeface="Trebuchet MS" panose="020B0603020202020204"/>
                <a:cs typeface="Trebuchet MS" panose="020B0603020202020204"/>
              </a:rPr>
              <a:t>(EDA)</a:t>
            </a:r>
            <a:r>
              <a:rPr sz="2700" b="1" spc="-20" dirty="0">
                <a:latin typeface="Trebuchet MS" panose="020B0603020202020204"/>
                <a:cs typeface="Trebuchet MS" panose="020B0603020202020204"/>
              </a:rPr>
              <a:t> </a:t>
            </a:r>
            <a:r>
              <a:rPr sz="2700" spc="85" dirty="0">
                <a:latin typeface="Tahoma" panose="020B0604030504040204"/>
                <a:cs typeface="Tahoma" panose="020B0604030504040204"/>
              </a:rPr>
              <a:t>is</a:t>
            </a:r>
            <a:r>
              <a:rPr sz="2700" spc="-50" dirty="0">
                <a:latin typeface="Tahoma" panose="020B0604030504040204"/>
                <a:cs typeface="Tahoma" panose="020B0604030504040204"/>
              </a:rPr>
              <a:t> </a:t>
            </a:r>
            <a:r>
              <a:rPr sz="2700" dirty="0">
                <a:latin typeface="Tahoma" panose="020B0604030504040204"/>
                <a:cs typeface="Tahoma" panose="020B0604030504040204"/>
              </a:rPr>
              <a:t>an</a:t>
            </a:r>
            <a:r>
              <a:rPr sz="2700" spc="-50" dirty="0">
                <a:latin typeface="Tahoma" panose="020B0604030504040204"/>
                <a:cs typeface="Tahoma" panose="020B0604030504040204"/>
              </a:rPr>
              <a:t> </a:t>
            </a:r>
            <a:r>
              <a:rPr sz="2700" spc="114" dirty="0">
                <a:latin typeface="Tahoma" panose="020B0604030504040204"/>
                <a:cs typeface="Tahoma" panose="020B0604030504040204"/>
              </a:rPr>
              <a:t>approach</a:t>
            </a:r>
            <a:r>
              <a:rPr sz="2700" spc="-50" dirty="0">
                <a:latin typeface="Tahoma" panose="020B0604030504040204"/>
                <a:cs typeface="Tahoma" panose="020B0604030504040204"/>
              </a:rPr>
              <a:t> </a:t>
            </a:r>
            <a:r>
              <a:rPr sz="2700" spc="80" dirty="0">
                <a:latin typeface="Tahoma" panose="020B0604030504040204"/>
                <a:cs typeface="Tahoma" panose="020B0604030504040204"/>
              </a:rPr>
              <a:t>of</a:t>
            </a:r>
            <a:r>
              <a:rPr sz="2700" spc="-50" dirty="0">
                <a:latin typeface="Tahoma" panose="020B0604030504040204"/>
                <a:cs typeface="Tahoma" panose="020B0604030504040204"/>
              </a:rPr>
              <a:t> </a:t>
            </a:r>
            <a:r>
              <a:rPr sz="2700" spc="-10" dirty="0">
                <a:latin typeface="Tahoma" panose="020B0604030504040204"/>
                <a:cs typeface="Tahoma" panose="020B0604030504040204"/>
              </a:rPr>
              <a:t>analyzing </a:t>
            </a:r>
            <a:r>
              <a:rPr sz="2700" spc="105" dirty="0">
                <a:latin typeface="Tahoma" panose="020B0604030504040204"/>
                <a:cs typeface="Tahoma" panose="020B0604030504040204"/>
              </a:rPr>
              <a:t>data</a:t>
            </a:r>
            <a:r>
              <a:rPr sz="2700" spc="-125" dirty="0">
                <a:latin typeface="Tahoma" panose="020B0604030504040204"/>
                <a:cs typeface="Tahoma" panose="020B0604030504040204"/>
              </a:rPr>
              <a:t> </a:t>
            </a:r>
            <a:r>
              <a:rPr sz="2700" spc="130" dirty="0">
                <a:latin typeface="Tahoma" panose="020B0604030504040204"/>
                <a:cs typeface="Tahoma" panose="020B0604030504040204"/>
              </a:rPr>
              <a:t>sets</a:t>
            </a:r>
            <a:r>
              <a:rPr sz="2700" spc="-120" dirty="0">
                <a:latin typeface="Tahoma" panose="020B0604030504040204"/>
                <a:cs typeface="Tahoma" panose="020B0604030504040204"/>
              </a:rPr>
              <a:t> </a:t>
            </a:r>
            <a:r>
              <a:rPr sz="2700" spc="135" dirty="0">
                <a:latin typeface="Tahoma" panose="020B0604030504040204"/>
                <a:cs typeface="Tahoma" panose="020B0604030504040204"/>
              </a:rPr>
              <a:t>to</a:t>
            </a:r>
            <a:r>
              <a:rPr sz="2700" spc="-120" dirty="0">
                <a:latin typeface="Tahoma" panose="020B0604030504040204"/>
                <a:cs typeface="Tahoma" panose="020B0604030504040204"/>
              </a:rPr>
              <a:t> </a:t>
            </a:r>
            <a:r>
              <a:rPr sz="2700" spc="70" dirty="0">
                <a:latin typeface="Tahoma" panose="020B0604030504040204"/>
                <a:cs typeface="Tahoma" panose="020B0604030504040204"/>
              </a:rPr>
              <a:t>summarize</a:t>
            </a:r>
            <a:r>
              <a:rPr sz="2700" spc="-120" dirty="0">
                <a:latin typeface="Tahoma" panose="020B0604030504040204"/>
                <a:cs typeface="Tahoma" panose="020B0604030504040204"/>
              </a:rPr>
              <a:t> </a:t>
            </a:r>
            <a:r>
              <a:rPr sz="2700" spc="60" dirty="0">
                <a:latin typeface="Tahoma" panose="020B0604030504040204"/>
                <a:cs typeface="Tahoma" panose="020B0604030504040204"/>
              </a:rPr>
              <a:t>their</a:t>
            </a:r>
            <a:r>
              <a:rPr sz="2700" spc="-120" dirty="0">
                <a:latin typeface="Tahoma" panose="020B0604030504040204"/>
                <a:cs typeface="Tahoma" panose="020B0604030504040204"/>
              </a:rPr>
              <a:t> </a:t>
            </a:r>
            <a:r>
              <a:rPr sz="2700" spc="55" dirty="0">
                <a:latin typeface="Tahoma" panose="020B0604030504040204"/>
                <a:cs typeface="Tahoma" panose="020B0604030504040204"/>
              </a:rPr>
              <a:t>main</a:t>
            </a:r>
            <a:r>
              <a:rPr sz="2700" spc="-120" dirty="0">
                <a:latin typeface="Tahoma" panose="020B0604030504040204"/>
                <a:cs typeface="Tahoma" panose="020B0604030504040204"/>
              </a:rPr>
              <a:t> </a:t>
            </a:r>
            <a:r>
              <a:rPr sz="2700" spc="85" dirty="0">
                <a:latin typeface="Tahoma" panose="020B0604030504040204"/>
                <a:cs typeface="Tahoma" panose="020B0604030504040204"/>
              </a:rPr>
              <a:t>characteristics,</a:t>
            </a:r>
            <a:r>
              <a:rPr sz="2700" spc="-120" dirty="0">
                <a:latin typeface="Tahoma" panose="020B0604030504040204"/>
                <a:cs typeface="Tahoma" panose="020B0604030504040204"/>
              </a:rPr>
              <a:t> </a:t>
            </a:r>
            <a:r>
              <a:rPr sz="2700" spc="75" dirty="0">
                <a:latin typeface="Tahoma" panose="020B0604030504040204"/>
                <a:cs typeface="Tahoma" panose="020B0604030504040204"/>
              </a:rPr>
              <a:t>often </a:t>
            </a:r>
            <a:r>
              <a:rPr sz="2700" dirty="0">
                <a:latin typeface="Tahoma" panose="020B0604030504040204"/>
                <a:cs typeface="Tahoma" panose="020B0604030504040204"/>
              </a:rPr>
              <a:t>using</a:t>
            </a:r>
            <a:r>
              <a:rPr sz="2700" spc="-80" dirty="0">
                <a:latin typeface="Tahoma" panose="020B0604030504040204"/>
                <a:cs typeface="Tahoma" panose="020B0604030504040204"/>
              </a:rPr>
              <a:t> </a:t>
            </a:r>
            <a:r>
              <a:rPr sz="2700" spc="100" dirty="0">
                <a:latin typeface="Tahoma" panose="020B0604030504040204"/>
                <a:cs typeface="Tahoma" panose="020B0604030504040204"/>
              </a:rPr>
              <a:t>statistical</a:t>
            </a:r>
            <a:r>
              <a:rPr sz="2700" spc="-80" dirty="0">
                <a:latin typeface="Tahoma" panose="020B0604030504040204"/>
                <a:cs typeface="Tahoma" panose="020B0604030504040204"/>
              </a:rPr>
              <a:t> </a:t>
            </a:r>
            <a:r>
              <a:rPr sz="2700" spc="90" dirty="0">
                <a:latin typeface="Tahoma" panose="020B0604030504040204"/>
                <a:cs typeface="Tahoma" panose="020B0604030504040204"/>
              </a:rPr>
              <a:t>graphics</a:t>
            </a:r>
            <a:r>
              <a:rPr sz="2700" spc="-75" dirty="0">
                <a:latin typeface="Tahoma" panose="020B0604030504040204"/>
                <a:cs typeface="Tahoma" panose="020B0604030504040204"/>
              </a:rPr>
              <a:t> </a:t>
            </a:r>
            <a:r>
              <a:rPr sz="2700" spc="85" dirty="0">
                <a:latin typeface="Tahoma" panose="020B0604030504040204"/>
                <a:cs typeface="Tahoma" panose="020B0604030504040204"/>
              </a:rPr>
              <a:t>and</a:t>
            </a:r>
            <a:r>
              <a:rPr sz="2700" spc="-80" dirty="0">
                <a:latin typeface="Tahoma" panose="020B0604030504040204"/>
                <a:cs typeface="Tahoma" panose="020B0604030504040204"/>
              </a:rPr>
              <a:t> </a:t>
            </a:r>
            <a:r>
              <a:rPr sz="2700" spc="80" dirty="0">
                <a:latin typeface="Tahoma" panose="020B0604030504040204"/>
                <a:cs typeface="Tahoma" panose="020B0604030504040204"/>
              </a:rPr>
              <a:t>other</a:t>
            </a:r>
            <a:r>
              <a:rPr sz="2700" spc="-75" dirty="0">
                <a:latin typeface="Tahoma" panose="020B0604030504040204"/>
                <a:cs typeface="Tahoma" panose="020B0604030504040204"/>
              </a:rPr>
              <a:t> </a:t>
            </a:r>
            <a:r>
              <a:rPr sz="2700" spc="105" dirty="0">
                <a:latin typeface="Tahoma" panose="020B0604030504040204"/>
                <a:cs typeface="Tahoma" panose="020B0604030504040204"/>
              </a:rPr>
              <a:t>data</a:t>
            </a:r>
            <a:r>
              <a:rPr sz="2700" spc="-80" dirty="0">
                <a:latin typeface="Tahoma" panose="020B0604030504040204"/>
                <a:cs typeface="Tahoma" panose="020B0604030504040204"/>
              </a:rPr>
              <a:t> </a:t>
            </a:r>
            <a:r>
              <a:rPr sz="2700" spc="45" dirty="0">
                <a:latin typeface="Tahoma" panose="020B0604030504040204"/>
                <a:cs typeface="Tahoma" panose="020B0604030504040204"/>
              </a:rPr>
              <a:t>visualization </a:t>
            </a:r>
            <a:r>
              <a:rPr sz="2700" spc="70" dirty="0">
                <a:latin typeface="Tahoma" panose="020B0604030504040204"/>
                <a:cs typeface="Tahoma" panose="020B0604030504040204"/>
              </a:rPr>
              <a:t>methods.</a:t>
            </a:r>
            <a:r>
              <a:rPr sz="2700" spc="-120" dirty="0">
                <a:latin typeface="Tahoma" panose="020B0604030504040204"/>
                <a:cs typeface="Tahoma" panose="020B0604030504040204"/>
              </a:rPr>
              <a:t> </a:t>
            </a:r>
            <a:r>
              <a:rPr sz="2700" spc="160" dirty="0">
                <a:latin typeface="Tahoma" panose="020B0604030504040204"/>
                <a:cs typeface="Tahoma" panose="020B0604030504040204"/>
              </a:rPr>
              <a:t>A</a:t>
            </a:r>
            <a:r>
              <a:rPr sz="2700" spc="-120" dirty="0">
                <a:latin typeface="Tahoma" panose="020B0604030504040204"/>
                <a:cs typeface="Tahoma" panose="020B0604030504040204"/>
              </a:rPr>
              <a:t> </a:t>
            </a:r>
            <a:r>
              <a:rPr sz="2700" spc="100" dirty="0">
                <a:latin typeface="Tahoma" panose="020B0604030504040204"/>
                <a:cs typeface="Tahoma" panose="020B0604030504040204"/>
              </a:rPr>
              <a:t>statistical</a:t>
            </a:r>
            <a:r>
              <a:rPr sz="2700" spc="-120" dirty="0">
                <a:latin typeface="Tahoma" panose="020B0604030504040204"/>
                <a:cs typeface="Tahoma" panose="020B0604030504040204"/>
              </a:rPr>
              <a:t> </a:t>
            </a:r>
            <a:r>
              <a:rPr sz="2700" spc="105" dirty="0">
                <a:latin typeface="Tahoma" panose="020B0604030504040204"/>
                <a:cs typeface="Tahoma" panose="020B0604030504040204"/>
              </a:rPr>
              <a:t>model</a:t>
            </a:r>
            <a:r>
              <a:rPr sz="2700" spc="-120" dirty="0">
                <a:latin typeface="Tahoma" panose="020B0604030504040204"/>
                <a:cs typeface="Tahoma" panose="020B0604030504040204"/>
              </a:rPr>
              <a:t> </a:t>
            </a:r>
            <a:r>
              <a:rPr sz="2700" spc="120" dirty="0">
                <a:latin typeface="Tahoma" panose="020B0604030504040204"/>
                <a:cs typeface="Tahoma" panose="020B0604030504040204"/>
              </a:rPr>
              <a:t>can</a:t>
            </a:r>
            <a:r>
              <a:rPr sz="2700" spc="-120" dirty="0">
                <a:latin typeface="Tahoma" panose="020B0604030504040204"/>
                <a:cs typeface="Tahoma" panose="020B0604030504040204"/>
              </a:rPr>
              <a:t> </a:t>
            </a:r>
            <a:r>
              <a:rPr sz="2700" spc="145" dirty="0">
                <a:latin typeface="Tahoma" panose="020B0604030504040204"/>
                <a:cs typeface="Tahoma" panose="020B0604030504040204"/>
              </a:rPr>
              <a:t>be</a:t>
            </a:r>
            <a:r>
              <a:rPr sz="2700" spc="-120" dirty="0">
                <a:latin typeface="Tahoma" panose="020B0604030504040204"/>
                <a:cs typeface="Tahoma" panose="020B0604030504040204"/>
              </a:rPr>
              <a:t> </a:t>
            </a:r>
            <a:r>
              <a:rPr sz="2700" spc="110" dirty="0">
                <a:latin typeface="Tahoma" panose="020B0604030504040204"/>
                <a:cs typeface="Tahoma" panose="020B0604030504040204"/>
              </a:rPr>
              <a:t>used</a:t>
            </a:r>
            <a:r>
              <a:rPr sz="2700" spc="-114" dirty="0">
                <a:latin typeface="Tahoma" panose="020B0604030504040204"/>
                <a:cs typeface="Tahoma" panose="020B0604030504040204"/>
              </a:rPr>
              <a:t> </a:t>
            </a:r>
            <a:r>
              <a:rPr sz="2700" spc="65" dirty="0">
                <a:latin typeface="Tahoma" panose="020B0604030504040204"/>
                <a:cs typeface="Tahoma" panose="020B0604030504040204"/>
              </a:rPr>
              <a:t>or</a:t>
            </a:r>
            <a:r>
              <a:rPr sz="2700" spc="-120" dirty="0">
                <a:latin typeface="Tahoma" panose="020B0604030504040204"/>
                <a:cs typeface="Tahoma" panose="020B0604030504040204"/>
              </a:rPr>
              <a:t> </a:t>
            </a:r>
            <a:r>
              <a:rPr sz="2700" dirty="0">
                <a:latin typeface="Tahoma" panose="020B0604030504040204"/>
                <a:cs typeface="Tahoma" panose="020B0604030504040204"/>
              </a:rPr>
              <a:t>not,</a:t>
            </a:r>
            <a:r>
              <a:rPr sz="2700" spc="-120" dirty="0">
                <a:latin typeface="Tahoma" panose="020B0604030504040204"/>
                <a:cs typeface="Tahoma" panose="020B0604030504040204"/>
              </a:rPr>
              <a:t> </a:t>
            </a:r>
            <a:r>
              <a:rPr sz="2700" spc="95" dirty="0">
                <a:latin typeface="Tahoma" panose="020B0604030504040204"/>
                <a:cs typeface="Tahoma" panose="020B0604030504040204"/>
              </a:rPr>
              <a:t>but </a:t>
            </a:r>
            <a:r>
              <a:rPr sz="2700" spc="60" dirty="0">
                <a:latin typeface="Tahoma" panose="020B0604030504040204"/>
                <a:cs typeface="Tahoma" panose="020B0604030504040204"/>
              </a:rPr>
              <a:t>primarily</a:t>
            </a:r>
            <a:r>
              <a:rPr sz="2700" spc="-125" dirty="0">
                <a:latin typeface="Tahoma" panose="020B0604030504040204"/>
                <a:cs typeface="Tahoma" panose="020B0604030504040204"/>
              </a:rPr>
              <a:t> </a:t>
            </a:r>
            <a:r>
              <a:rPr sz="2700" spc="65" dirty="0">
                <a:latin typeface="Tahoma" panose="020B0604030504040204"/>
                <a:cs typeface="Tahoma" panose="020B0604030504040204"/>
              </a:rPr>
              <a:t>EDA</a:t>
            </a:r>
            <a:r>
              <a:rPr sz="2700" spc="-125" dirty="0">
                <a:latin typeface="Tahoma" panose="020B0604030504040204"/>
                <a:cs typeface="Tahoma" panose="020B0604030504040204"/>
              </a:rPr>
              <a:t> </a:t>
            </a:r>
            <a:r>
              <a:rPr sz="2700" spc="85" dirty="0">
                <a:latin typeface="Tahoma" panose="020B0604030504040204"/>
                <a:cs typeface="Tahoma" panose="020B0604030504040204"/>
              </a:rPr>
              <a:t>is</a:t>
            </a:r>
            <a:r>
              <a:rPr sz="2700" spc="-125" dirty="0">
                <a:latin typeface="Tahoma" panose="020B0604030504040204"/>
                <a:cs typeface="Tahoma" panose="020B0604030504040204"/>
              </a:rPr>
              <a:t> </a:t>
            </a:r>
            <a:r>
              <a:rPr sz="2700" spc="55" dirty="0">
                <a:latin typeface="Tahoma" panose="020B0604030504040204"/>
                <a:cs typeface="Tahoma" panose="020B0604030504040204"/>
              </a:rPr>
              <a:t>for</a:t>
            </a:r>
            <a:r>
              <a:rPr sz="2700" spc="-120" dirty="0">
                <a:latin typeface="Tahoma" panose="020B0604030504040204"/>
                <a:cs typeface="Tahoma" panose="020B0604030504040204"/>
              </a:rPr>
              <a:t> </a:t>
            </a:r>
            <a:r>
              <a:rPr sz="2700" spc="65" dirty="0">
                <a:latin typeface="Tahoma" panose="020B0604030504040204"/>
                <a:cs typeface="Tahoma" panose="020B0604030504040204"/>
              </a:rPr>
              <a:t>seeing</a:t>
            </a:r>
            <a:r>
              <a:rPr sz="2700" spc="-125" dirty="0">
                <a:latin typeface="Tahoma" panose="020B0604030504040204"/>
                <a:cs typeface="Tahoma" panose="020B0604030504040204"/>
              </a:rPr>
              <a:t> </a:t>
            </a:r>
            <a:r>
              <a:rPr sz="2700" spc="55" dirty="0">
                <a:latin typeface="Tahoma" panose="020B0604030504040204"/>
                <a:cs typeface="Tahoma" panose="020B0604030504040204"/>
              </a:rPr>
              <a:t>what</a:t>
            </a:r>
            <a:r>
              <a:rPr sz="2700" spc="-125" dirty="0">
                <a:latin typeface="Tahoma" panose="020B0604030504040204"/>
                <a:cs typeface="Tahoma" panose="020B0604030504040204"/>
              </a:rPr>
              <a:t> </a:t>
            </a:r>
            <a:r>
              <a:rPr sz="2700" spc="90" dirty="0">
                <a:latin typeface="Tahoma" panose="020B0604030504040204"/>
                <a:cs typeface="Tahoma" panose="020B0604030504040204"/>
              </a:rPr>
              <a:t>the</a:t>
            </a:r>
            <a:r>
              <a:rPr sz="2700" spc="-120" dirty="0">
                <a:latin typeface="Tahoma" panose="020B0604030504040204"/>
                <a:cs typeface="Tahoma" panose="020B0604030504040204"/>
              </a:rPr>
              <a:t> </a:t>
            </a:r>
            <a:r>
              <a:rPr sz="2700" spc="105" dirty="0">
                <a:latin typeface="Tahoma" panose="020B0604030504040204"/>
                <a:cs typeface="Tahoma" panose="020B0604030504040204"/>
              </a:rPr>
              <a:t>data</a:t>
            </a:r>
            <a:r>
              <a:rPr sz="2700" spc="-125" dirty="0">
                <a:latin typeface="Tahoma" panose="020B0604030504040204"/>
                <a:cs typeface="Tahoma" panose="020B0604030504040204"/>
              </a:rPr>
              <a:t> </a:t>
            </a:r>
            <a:r>
              <a:rPr sz="2700" spc="120" dirty="0">
                <a:latin typeface="Tahoma" panose="020B0604030504040204"/>
                <a:cs typeface="Tahoma" panose="020B0604030504040204"/>
              </a:rPr>
              <a:t>can</a:t>
            </a:r>
            <a:r>
              <a:rPr sz="2700" spc="-125" dirty="0">
                <a:latin typeface="Tahoma" panose="020B0604030504040204"/>
                <a:cs typeface="Tahoma" panose="020B0604030504040204"/>
              </a:rPr>
              <a:t> </a:t>
            </a:r>
            <a:r>
              <a:rPr sz="2700" spc="50" dirty="0">
                <a:latin typeface="Tahoma" panose="020B0604030504040204"/>
                <a:cs typeface="Tahoma" panose="020B0604030504040204"/>
              </a:rPr>
              <a:t>tell</a:t>
            </a:r>
            <a:r>
              <a:rPr sz="2700" spc="-120" dirty="0">
                <a:latin typeface="Tahoma" panose="020B0604030504040204"/>
                <a:cs typeface="Tahoma" panose="020B0604030504040204"/>
              </a:rPr>
              <a:t> </a:t>
            </a:r>
            <a:r>
              <a:rPr sz="2700" spc="85" dirty="0">
                <a:latin typeface="Tahoma" panose="020B0604030504040204"/>
                <a:cs typeface="Tahoma" panose="020B0604030504040204"/>
              </a:rPr>
              <a:t>us</a:t>
            </a:r>
            <a:r>
              <a:rPr sz="2700" spc="-125" dirty="0">
                <a:latin typeface="Tahoma" panose="020B0604030504040204"/>
                <a:cs typeface="Tahoma" panose="020B0604030504040204"/>
              </a:rPr>
              <a:t> </a:t>
            </a:r>
            <a:r>
              <a:rPr sz="2700" spc="120" dirty="0">
                <a:latin typeface="Tahoma" panose="020B0604030504040204"/>
                <a:cs typeface="Tahoma" panose="020B0604030504040204"/>
              </a:rPr>
              <a:t>beyond </a:t>
            </a:r>
            <a:r>
              <a:rPr sz="2700" spc="90" dirty="0">
                <a:latin typeface="Tahoma" panose="020B0604030504040204"/>
                <a:cs typeface="Tahoma" panose="020B0604030504040204"/>
              </a:rPr>
              <a:t>the</a:t>
            </a:r>
            <a:r>
              <a:rPr sz="2700" spc="-114" dirty="0">
                <a:latin typeface="Tahoma" panose="020B0604030504040204"/>
                <a:cs typeface="Tahoma" panose="020B0604030504040204"/>
              </a:rPr>
              <a:t> </a:t>
            </a:r>
            <a:r>
              <a:rPr sz="2700" spc="50" dirty="0">
                <a:latin typeface="Tahoma" panose="020B0604030504040204"/>
                <a:cs typeface="Tahoma" panose="020B0604030504040204"/>
              </a:rPr>
              <a:t>formal</a:t>
            </a:r>
            <a:r>
              <a:rPr sz="2700" spc="-114" dirty="0">
                <a:latin typeface="Tahoma" panose="020B0604030504040204"/>
                <a:cs typeface="Tahoma" panose="020B0604030504040204"/>
              </a:rPr>
              <a:t> </a:t>
            </a:r>
            <a:r>
              <a:rPr sz="2700" spc="75" dirty="0">
                <a:latin typeface="Tahoma" panose="020B0604030504040204"/>
                <a:cs typeface="Tahoma" panose="020B0604030504040204"/>
              </a:rPr>
              <a:t>modeling</a:t>
            </a:r>
            <a:r>
              <a:rPr sz="2700" spc="-114" dirty="0">
                <a:latin typeface="Tahoma" panose="020B0604030504040204"/>
                <a:cs typeface="Tahoma" panose="020B0604030504040204"/>
              </a:rPr>
              <a:t> </a:t>
            </a:r>
            <a:r>
              <a:rPr sz="2700" spc="85" dirty="0">
                <a:latin typeface="Tahoma" panose="020B0604030504040204"/>
                <a:cs typeface="Tahoma" panose="020B0604030504040204"/>
              </a:rPr>
              <a:t>and</a:t>
            </a:r>
            <a:r>
              <a:rPr sz="2700" spc="-114" dirty="0">
                <a:latin typeface="Tahoma" panose="020B0604030504040204"/>
                <a:cs typeface="Tahoma" panose="020B0604030504040204"/>
              </a:rPr>
              <a:t> </a:t>
            </a:r>
            <a:r>
              <a:rPr sz="2700" spc="100" dirty="0">
                <a:latin typeface="Tahoma" panose="020B0604030504040204"/>
                <a:cs typeface="Tahoma" panose="020B0604030504040204"/>
              </a:rPr>
              <a:t>thereby</a:t>
            </a:r>
            <a:r>
              <a:rPr sz="2700" spc="-110" dirty="0">
                <a:latin typeface="Tahoma" panose="020B0604030504040204"/>
                <a:cs typeface="Tahoma" panose="020B0604030504040204"/>
              </a:rPr>
              <a:t> </a:t>
            </a:r>
            <a:r>
              <a:rPr sz="2700" spc="114" dirty="0">
                <a:latin typeface="Tahoma" panose="020B0604030504040204"/>
                <a:cs typeface="Tahoma" panose="020B0604030504040204"/>
              </a:rPr>
              <a:t>contrasts</a:t>
            </a:r>
            <a:r>
              <a:rPr sz="2700" spc="-114" dirty="0">
                <a:latin typeface="Tahoma" panose="020B0604030504040204"/>
                <a:cs typeface="Tahoma" panose="020B0604030504040204"/>
              </a:rPr>
              <a:t> </a:t>
            </a:r>
            <a:r>
              <a:rPr sz="2700" spc="60" dirty="0">
                <a:latin typeface="Tahoma" panose="020B0604030504040204"/>
                <a:cs typeface="Tahoma" panose="020B0604030504040204"/>
              </a:rPr>
              <a:t>traditional </a:t>
            </a:r>
            <a:r>
              <a:rPr sz="2700" spc="110" dirty="0">
                <a:latin typeface="Tahoma" panose="020B0604030504040204"/>
                <a:cs typeface="Tahoma" panose="020B0604030504040204"/>
              </a:rPr>
              <a:t>hypothesis</a:t>
            </a:r>
            <a:r>
              <a:rPr sz="2700" spc="-130" dirty="0">
                <a:latin typeface="Tahoma" panose="020B0604030504040204"/>
                <a:cs typeface="Tahoma" panose="020B0604030504040204"/>
              </a:rPr>
              <a:t> </a:t>
            </a:r>
            <a:r>
              <a:rPr sz="2700" spc="-10" dirty="0">
                <a:latin typeface="Tahoma" panose="020B0604030504040204"/>
                <a:cs typeface="Tahoma" panose="020B0604030504040204"/>
              </a:rPr>
              <a:t>testing.</a:t>
            </a:r>
            <a:endParaRPr sz="2700">
              <a:latin typeface="Tahoma" panose="020B0604030504040204"/>
              <a:cs typeface="Tahoma" panose="020B0604030504040204"/>
            </a:endParaRPr>
          </a:p>
          <a:p>
            <a:pPr marL="33655">
              <a:lnSpc>
                <a:spcPct val="100000"/>
              </a:lnSpc>
              <a:spcBef>
                <a:spcPts val="2080"/>
              </a:spcBef>
            </a:pPr>
            <a:r>
              <a:rPr sz="1800" spc="75" dirty="0">
                <a:latin typeface="Tahoma" panose="020B0604030504040204"/>
                <a:cs typeface="Tahoma" panose="020B0604030504040204"/>
              </a:rPr>
              <a:t>source</a:t>
            </a:r>
            <a:r>
              <a:rPr sz="1800" spc="90" dirty="0">
                <a:latin typeface="Tahoma" panose="020B0604030504040204"/>
                <a:cs typeface="Tahoma" panose="020B0604030504040204"/>
              </a:rPr>
              <a:t>  </a:t>
            </a:r>
            <a:r>
              <a:rPr sz="1800" spc="-285" dirty="0">
                <a:latin typeface="Tahoma" panose="020B0604030504040204"/>
                <a:cs typeface="Tahoma" panose="020B0604030504040204"/>
              </a:rPr>
              <a:t>:</a:t>
            </a:r>
            <a:r>
              <a:rPr sz="1800" spc="90" dirty="0">
                <a:latin typeface="Tahoma" panose="020B0604030504040204"/>
                <a:cs typeface="Tahoma" panose="020B0604030504040204"/>
              </a:rPr>
              <a:t>  </a:t>
            </a:r>
            <a:r>
              <a:rPr sz="1800" spc="-10" dirty="0">
                <a:latin typeface="Tahoma" panose="020B0604030504040204"/>
                <a:cs typeface="Tahoma" panose="020B0604030504040204"/>
              </a:rPr>
              <a:t>https://en.wikipedia.org/wiki/Exploratory_data_analysis</a:t>
            </a:r>
            <a:endParaRPr sz="1800">
              <a:latin typeface="Tahoma" panose="020B0604030504040204"/>
              <a:cs typeface="Tahoma" panose="020B0604030504040204"/>
            </a:endParaRPr>
          </a:p>
        </p:txBody>
      </p:sp>
      <p:pic>
        <p:nvPicPr>
          <p:cNvPr id="100" name="Picture 99"/>
          <p:cNvPicPr/>
          <p:nvPr/>
        </p:nvPicPr>
        <p:blipFill>
          <a:blip r:embed="rId12"/>
          <a:stretch>
            <a:fillRect/>
          </a:stretch>
        </p:blipFill>
        <p:spPr>
          <a:xfrm>
            <a:off x="16687800" y="190500"/>
            <a:ext cx="1363980" cy="148590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84295" y="627962"/>
            <a:ext cx="1456796" cy="1456794"/>
          </a:xfrm>
          <a:prstGeom prst="rect">
            <a:avLst/>
          </a:prstGeom>
        </p:spPr>
      </p:pic>
      <p:sp>
        <p:nvSpPr>
          <p:cNvPr id="5" name="object 5"/>
          <p:cNvSpPr txBox="1"/>
          <p:nvPr/>
        </p:nvSpPr>
        <p:spPr>
          <a:xfrm>
            <a:off x="13650504" y="936613"/>
            <a:ext cx="1980564" cy="730250"/>
          </a:xfrm>
          <a:prstGeom prst="rect">
            <a:avLst/>
          </a:prstGeom>
        </p:spPr>
        <p:txBody>
          <a:bodyPr vert="horz" wrap="square" lIns="0" tIns="12700" rIns="0" bIns="0" rtlCol="0">
            <a:spAutoFit/>
          </a:bodyPr>
          <a:lstStyle/>
          <a:p>
            <a:pPr marL="12700" marR="5080" indent="141605">
              <a:lnSpc>
                <a:spcPct val="116000"/>
              </a:lnSpc>
              <a:spcBef>
                <a:spcPts val="100"/>
              </a:spcBef>
            </a:pPr>
            <a:r>
              <a:rPr sz="2000" b="1" spc="40" dirty="0">
                <a:latin typeface="Trebuchet MS" panose="020B0603020202020204"/>
                <a:cs typeface="Trebuchet MS" panose="020B0603020202020204"/>
              </a:rPr>
              <a:t>EXPLORATORY </a:t>
            </a:r>
            <a:r>
              <a:rPr sz="2000" b="1" spc="85" dirty="0">
                <a:latin typeface="Trebuchet MS" panose="020B0603020202020204"/>
                <a:cs typeface="Trebuchet MS" panose="020B0603020202020204"/>
              </a:rPr>
              <a:t>DATA</a:t>
            </a:r>
            <a:r>
              <a:rPr sz="2000" b="1" spc="-130" dirty="0">
                <a:latin typeface="Trebuchet MS" panose="020B0603020202020204"/>
                <a:cs typeface="Trebuchet MS" panose="020B0603020202020204"/>
              </a:rPr>
              <a:t> </a:t>
            </a:r>
            <a:r>
              <a:rPr sz="2000" b="1" spc="70" dirty="0">
                <a:latin typeface="Trebuchet MS" panose="020B0603020202020204"/>
                <a:cs typeface="Trebuchet MS" panose="020B0603020202020204"/>
              </a:rPr>
              <a:t>ANALYSIS</a:t>
            </a:r>
            <a:endParaRPr sz="2000">
              <a:latin typeface="Trebuchet MS" panose="020B0603020202020204"/>
              <a:cs typeface="Trebuchet MS" panose="020B0603020202020204"/>
            </a:endParaRPr>
          </a:p>
        </p:txBody>
      </p:sp>
      <p:sp>
        <p:nvSpPr>
          <p:cNvPr id="6" name="object 6"/>
          <p:cNvSpPr txBox="1"/>
          <p:nvPr/>
        </p:nvSpPr>
        <p:spPr>
          <a:xfrm>
            <a:off x="1247171" y="984314"/>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sp>
        <p:nvSpPr>
          <p:cNvPr id="7" name="object 7"/>
          <p:cNvSpPr txBox="1"/>
          <p:nvPr/>
        </p:nvSpPr>
        <p:spPr>
          <a:xfrm>
            <a:off x="3572184" y="6550583"/>
            <a:ext cx="11128375" cy="1978025"/>
          </a:xfrm>
          <a:prstGeom prst="rect">
            <a:avLst/>
          </a:prstGeom>
        </p:spPr>
        <p:txBody>
          <a:bodyPr vert="horz" wrap="square" lIns="0" tIns="12700" rIns="0" bIns="0" rtlCol="0">
            <a:spAutoFit/>
          </a:bodyPr>
          <a:lstStyle/>
          <a:p>
            <a:pPr marL="12700" marR="5080" indent="15240" algn="ctr">
              <a:lnSpc>
                <a:spcPct val="117000"/>
              </a:lnSpc>
              <a:spcBef>
                <a:spcPts val="100"/>
              </a:spcBef>
            </a:pPr>
            <a:r>
              <a:rPr sz="2200" spc="55" dirty="0">
                <a:latin typeface="Tahoma" panose="020B0604030504040204"/>
                <a:cs typeface="Tahoma" panose="020B0604030504040204"/>
              </a:rPr>
              <a:t>Both</a:t>
            </a:r>
            <a:r>
              <a:rPr sz="2200" spc="-65" dirty="0">
                <a:latin typeface="Tahoma" panose="020B0604030504040204"/>
                <a:cs typeface="Tahoma" panose="020B0604030504040204"/>
              </a:rPr>
              <a:t> </a:t>
            </a:r>
            <a:r>
              <a:rPr sz="2200" spc="45" dirty="0">
                <a:latin typeface="Tahoma" panose="020B0604030504040204"/>
                <a:cs typeface="Tahoma" panose="020B0604030504040204"/>
              </a:rPr>
              <a:t>reviews</a:t>
            </a:r>
            <a:r>
              <a:rPr sz="2200" spc="-60" dirty="0">
                <a:latin typeface="Tahoma" panose="020B0604030504040204"/>
                <a:cs typeface="Tahoma" panose="020B0604030504040204"/>
              </a:rPr>
              <a:t> </a:t>
            </a:r>
            <a:r>
              <a:rPr sz="2200" dirty="0">
                <a:latin typeface="Tahoma" panose="020B0604030504040204"/>
                <a:cs typeface="Tahoma" panose="020B0604030504040204"/>
              </a:rPr>
              <a:t>are</a:t>
            </a:r>
            <a:r>
              <a:rPr sz="2200" spc="-60" dirty="0">
                <a:latin typeface="Tahoma" panose="020B0604030504040204"/>
                <a:cs typeface="Tahoma" panose="020B0604030504040204"/>
              </a:rPr>
              <a:t> </a:t>
            </a:r>
            <a:r>
              <a:rPr sz="2200" spc="80" dirty="0">
                <a:latin typeface="Tahoma" panose="020B0604030504040204"/>
                <a:cs typeface="Tahoma" panose="020B0604030504040204"/>
              </a:rPr>
              <a:t>dominated</a:t>
            </a:r>
            <a:r>
              <a:rPr sz="2200" spc="-60" dirty="0">
                <a:latin typeface="Tahoma" panose="020B0604030504040204"/>
                <a:cs typeface="Tahoma" panose="020B0604030504040204"/>
              </a:rPr>
              <a:t> </a:t>
            </a:r>
            <a:r>
              <a:rPr sz="2200" dirty="0">
                <a:latin typeface="Tahoma" panose="020B0604030504040204"/>
                <a:cs typeface="Tahoma" panose="020B0604030504040204"/>
              </a:rPr>
              <a:t>with</a:t>
            </a:r>
            <a:r>
              <a:rPr sz="2200" spc="-60" dirty="0">
                <a:latin typeface="Tahoma" panose="020B0604030504040204"/>
                <a:cs typeface="Tahoma" panose="020B0604030504040204"/>
              </a:rPr>
              <a:t> </a:t>
            </a:r>
            <a:r>
              <a:rPr sz="2200" spc="70" dirty="0">
                <a:latin typeface="Tahoma" panose="020B0604030504040204"/>
                <a:cs typeface="Tahoma" panose="020B0604030504040204"/>
              </a:rPr>
              <a:t>words</a:t>
            </a:r>
            <a:r>
              <a:rPr sz="2200" spc="-60" dirty="0">
                <a:latin typeface="Tahoma" panose="020B0604030504040204"/>
                <a:cs typeface="Tahoma" panose="020B0604030504040204"/>
              </a:rPr>
              <a:t> </a:t>
            </a:r>
            <a:r>
              <a:rPr sz="2200" dirty="0">
                <a:latin typeface="Tahoma" panose="020B0604030504040204"/>
                <a:cs typeface="Tahoma" panose="020B0604030504040204"/>
              </a:rPr>
              <a:t>like</a:t>
            </a:r>
            <a:r>
              <a:rPr sz="2200" spc="-65" dirty="0">
                <a:latin typeface="Tahoma" panose="020B0604030504040204"/>
                <a:cs typeface="Tahoma" panose="020B0604030504040204"/>
              </a:rPr>
              <a:t> </a:t>
            </a:r>
            <a:r>
              <a:rPr sz="2200" b="1" spc="-30" dirty="0">
                <a:latin typeface="Trebuchet MS" panose="020B0603020202020204"/>
                <a:cs typeface="Trebuchet MS" panose="020B0603020202020204"/>
              </a:rPr>
              <a:t>hotel</a:t>
            </a:r>
            <a:r>
              <a:rPr sz="2200" spc="-30" dirty="0">
                <a:latin typeface="Tahoma" panose="020B0604030504040204"/>
                <a:cs typeface="Tahoma" panose="020B0604030504040204"/>
              </a:rPr>
              <a:t>,</a:t>
            </a:r>
            <a:r>
              <a:rPr sz="2200" spc="-70" dirty="0">
                <a:latin typeface="Tahoma" panose="020B0604030504040204"/>
                <a:cs typeface="Tahoma" panose="020B0604030504040204"/>
              </a:rPr>
              <a:t> </a:t>
            </a:r>
            <a:r>
              <a:rPr sz="2200" b="1" dirty="0">
                <a:latin typeface="Trebuchet MS" panose="020B0603020202020204"/>
                <a:cs typeface="Trebuchet MS" panose="020B0603020202020204"/>
              </a:rPr>
              <a:t>room</a:t>
            </a:r>
            <a:r>
              <a:rPr sz="2200" dirty="0">
                <a:latin typeface="Tahoma" panose="020B0604030504040204"/>
                <a:cs typeface="Tahoma" panose="020B0604030504040204"/>
              </a:rPr>
              <a:t>,</a:t>
            </a:r>
            <a:r>
              <a:rPr sz="2200" spc="-65" dirty="0">
                <a:latin typeface="Tahoma" panose="020B0604030504040204"/>
                <a:cs typeface="Tahoma" panose="020B0604030504040204"/>
              </a:rPr>
              <a:t> </a:t>
            </a:r>
            <a:r>
              <a:rPr sz="2200" b="1" dirty="0">
                <a:latin typeface="Trebuchet MS" panose="020B0603020202020204"/>
                <a:cs typeface="Trebuchet MS" panose="020B0603020202020204"/>
              </a:rPr>
              <a:t>stay</a:t>
            </a:r>
            <a:r>
              <a:rPr sz="2200" dirty="0">
                <a:latin typeface="Tahoma" panose="020B0604030504040204"/>
                <a:cs typeface="Tahoma" panose="020B0604030504040204"/>
              </a:rPr>
              <a:t>,</a:t>
            </a:r>
            <a:r>
              <a:rPr sz="2200" spc="-65" dirty="0">
                <a:latin typeface="Tahoma" panose="020B0604030504040204"/>
                <a:cs typeface="Tahoma" panose="020B0604030504040204"/>
              </a:rPr>
              <a:t> </a:t>
            </a:r>
            <a:r>
              <a:rPr sz="2200" b="1" spc="-10" dirty="0">
                <a:latin typeface="Trebuchet MS" panose="020B0603020202020204"/>
                <a:cs typeface="Trebuchet MS" panose="020B0603020202020204"/>
              </a:rPr>
              <a:t>time</a:t>
            </a:r>
            <a:r>
              <a:rPr sz="2200" spc="-10" dirty="0">
                <a:latin typeface="Tahoma" panose="020B0604030504040204"/>
                <a:cs typeface="Tahoma" panose="020B0604030504040204"/>
              </a:rPr>
              <a:t>.</a:t>
            </a:r>
            <a:r>
              <a:rPr sz="2200" spc="-60" dirty="0">
                <a:latin typeface="Tahoma" panose="020B0604030504040204"/>
                <a:cs typeface="Tahoma" panose="020B0604030504040204"/>
              </a:rPr>
              <a:t> </a:t>
            </a:r>
            <a:r>
              <a:rPr sz="2200" spc="-25" dirty="0">
                <a:latin typeface="Tahoma" panose="020B0604030504040204"/>
                <a:cs typeface="Tahoma" panose="020B0604030504040204"/>
              </a:rPr>
              <a:t>But,</a:t>
            </a:r>
            <a:r>
              <a:rPr sz="2200" spc="-60" dirty="0">
                <a:latin typeface="Tahoma" panose="020B0604030504040204"/>
                <a:cs typeface="Tahoma" panose="020B0604030504040204"/>
              </a:rPr>
              <a:t> </a:t>
            </a:r>
            <a:r>
              <a:rPr sz="2200" dirty="0">
                <a:latin typeface="Tahoma" panose="020B0604030504040204"/>
                <a:cs typeface="Tahoma" panose="020B0604030504040204"/>
              </a:rPr>
              <a:t>in</a:t>
            </a:r>
            <a:r>
              <a:rPr sz="2200" spc="-70" dirty="0">
                <a:latin typeface="Tahoma" panose="020B0604030504040204"/>
                <a:cs typeface="Tahoma" panose="020B0604030504040204"/>
              </a:rPr>
              <a:t> </a:t>
            </a:r>
            <a:r>
              <a:rPr sz="2200" b="1" spc="-10" dirty="0">
                <a:latin typeface="Trebuchet MS" panose="020B0603020202020204"/>
                <a:cs typeface="Trebuchet MS" panose="020B0603020202020204"/>
              </a:rPr>
              <a:t>Positive </a:t>
            </a:r>
            <a:r>
              <a:rPr sz="2200" b="1" dirty="0">
                <a:latin typeface="Trebuchet MS" panose="020B0603020202020204"/>
                <a:cs typeface="Trebuchet MS" panose="020B0603020202020204"/>
              </a:rPr>
              <a:t>Reviews</a:t>
            </a:r>
            <a:r>
              <a:rPr sz="2200" b="1" spc="-40" dirty="0">
                <a:latin typeface="Trebuchet MS" panose="020B0603020202020204"/>
                <a:cs typeface="Trebuchet MS" panose="020B0603020202020204"/>
              </a:rPr>
              <a:t> </a:t>
            </a:r>
            <a:r>
              <a:rPr sz="2200" spc="55" dirty="0">
                <a:latin typeface="Tahoma" panose="020B0604030504040204"/>
                <a:cs typeface="Tahoma" panose="020B0604030504040204"/>
              </a:rPr>
              <a:t>there</a:t>
            </a:r>
            <a:r>
              <a:rPr sz="2200" spc="-55" dirty="0">
                <a:latin typeface="Tahoma" panose="020B0604030504040204"/>
                <a:cs typeface="Tahoma" panose="020B0604030504040204"/>
              </a:rPr>
              <a:t> </a:t>
            </a:r>
            <a:r>
              <a:rPr sz="2200" dirty="0">
                <a:latin typeface="Tahoma" panose="020B0604030504040204"/>
                <a:cs typeface="Tahoma" panose="020B0604030504040204"/>
              </a:rPr>
              <a:t>are</a:t>
            </a:r>
            <a:r>
              <a:rPr sz="2200" spc="-55" dirty="0">
                <a:latin typeface="Tahoma" panose="020B0604030504040204"/>
                <a:cs typeface="Tahoma" panose="020B0604030504040204"/>
              </a:rPr>
              <a:t> </a:t>
            </a:r>
            <a:r>
              <a:rPr sz="2200" spc="90" dirty="0">
                <a:latin typeface="Tahoma" panose="020B0604030504040204"/>
                <a:cs typeface="Tahoma" panose="020B0604030504040204"/>
              </a:rPr>
              <a:t>much</a:t>
            </a:r>
            <a:r>
              <a:rPr sz="2200" spc="-55" dirty="0">
                <a:latin typeface="Tahoma" panose="020B0604030504040204"/>
                <a:cs typeface="Tahoma" panose="020B0604030504040204"/>
              </a:rPr>
              <a:t> </a:t>
            </a:r>
            <a:r>
              <a:rPr sz="2200" spc="70" dirty="0">
                <a:latin typeface="Tahoma" panose="020B0604030504040204"/>
                <a:cs typeface="Tahoma" panose="020B0604030504040204"/>
              </a:rPr>
              <a:t>more</a:t>
            </a:r>
            <a:r>
              <a:rPr sz="2200" spc="-65" dirty="0">
                <a:latin typeface="Tahoma" panose="020B0604030504040204"/>
                <a:cs typeface="Tahoma" panose="020B0604030504040204"/>
              </a:rPr>
              <a:t> </a:t>
            </a:r>
            <a:r>
              <a:rPr sz="2200" b="1" spc="45" dirty="0">
                <a:latin typeface="Trebuchet MS" panose="020B0603020202020204"/>
                <a:cs typeface="Trebuchet MS" panose="020B0603020202020204"/>
              </a:rPr>
              <a:t>positive</a:t>
            </a:r>
            <a:r>
              <a:rPr sz="2200" b="1" spc="-95" dirty="0">
                <a:latin typeface="Trebuchet MS" panose="020B0603020202020204"/>
                <a:cs typeface="Trebuchet MS" panose="020B0603020202020204"/>
              </a:rPr>
              <a:t> </a:t>
            </a:r>
            <a:r>
              <a:rPr sz="2200" spc="65" dirty="0">
                <a:latin typeface="Tahoma" panose="020B0604030504040204"/>
                <a:cs typeface="Tahoma" panose="020B0604030504040204"/>
              </a:rPr>
              <a:t>and</a:t>
            </a:r>
            <a:r>
              <a:rPr sz="2200" spc="-55" dirty="0">
                <a:latin typeface="Tahoma" panose="020B0604030504040204"/>
                <a:cs typeface="Tahoma" panose="020B0604030504040204"/>
              </a:rPr>
              <a:t> </a:t>
            </a:r>
            <a:r>
              <a:rPr sz="2200" b="1" spc="55" dirty="0">
                <a:latin typeface="Trebuchet MS" panose="020B0603020202020204"/>
                <a:cs typeface="Trebuchet MS" panose="020B0603020202020204"/>
              </a:rPr>
              <a:t>constructive</a:t>
            </a:r>
            <a:r>
              <a:rPr sz="2200" b="1" spc="-100" dirty="0">
                <a:latin typeface="Trebuchet MS" panose="020B0603020202020204"/>
                <a:cs typeface="Trebuchet MS" panose="020B0603020202020204"/>
              </a:rPr>
              <a:t> </a:t>
            </a:r>
            <a:r>
              <a:rPr sz="2200" spc="70" dirty="0">
                <a:latin typeface="Tahoma" panose="020B0604030504040204"/>
                <a:cs typeface="Tahoma" panose="020B0604030504040204"/>
              </a:rPr>
              <a:t>words</a:t>
            </a:r>
            <a:r>
              <a:rPr sz="2200" spc="-55" dirty="0">
                <a:latin typeface="Tahoma" panose="020B0604030504040204"/>
                <a:cs typeface="Tahoma" panose="020B0604030504040204"/>
              </a:rPr>
              <a:t> </a:t>
            </a:r>
            <a:r>
              <a:rPr sz="2200" spc="90" dirty="0">
                <a:latin typeface="Tahoma" panose="020B0604030504040204"/>
                <a:cs typeface="Tahoma" panose="020B0604030504040204"/>
              </a:rPr>
              <a:t>such</a:t>
            </a:r>
            <a:r>
              <a:rPr sz="2200" spc="-60" dirty="0">
                <a:latin typeface="Tahoma" panose="020B0604030504040204"/>
                <a:cs typeface="Tahoma" panose="020B0604030504040204"/>
              </a:rPr>
              <a:t> </a:t>
            </a:r>
            <a:r>
              <a:rPr sz="2200" spc="65" dirty="0">
                <a:latin typeface="Tahoma" panose="020B0604030504040204"/>
                <a:cs typeface="Tahoma" panose="020B0604030504040204"/>
              </a:rPr>
              <a:t>as</a:t>
            </a:r>
            <a:r>
              <a:rPr sz="2200" spc="-60" dirty="0">
                <a:latin typeface="Tahoma" panose="020B0604030504040204"/>
                <a:cs typeface="Tahoma" panose="020B0604030504040204"/>
              </a:rPr>
              <a:t> </a:t>
            </a:r>
            <a:r>
              <a:rPr sz="2200" b="1" spc="-10" dirty="0">
                <a:latin typeface="Trebuchet MS" panose="020B0603020202020204"/>
                <a:cs typeface="Trebuchet MS" panose="020B0603020202020204"/>
              </a:rPr>
              <a:t>excellent</a:t>
            </a:r>
            <a:r>
              <a:rPr sz="2200" spc="-10" dirty="0">
                <a:latin typeface="Tahoma" panose="020B0604030504040204"/>
                <a:cs typeface="Tahoma" panose="020B0604030504040204"/>
              </a:rPr>
              <a:t>, </a:t>
            </a:r>
            <a:r>
              <a:rPr sz="2200" b="1" dirty="0">
                <a:latin typeface="Trebuchet MS" panose="020B0603020202020204"/>
                <a:cs typeface="Trebuchet MS" panose="020B0603020202020204"/>
              </a:rPr>
              <a:t>fantastic</a:t>
            </a:r>
            <a:r>
              <a:rPr sz="2200" dirty="0">
                <a:latin typeface="Tahoma" panose="020B0604030504040204"/>
                <a:cs typeface="Tahoma" panose="020B0604030504040204"/>
              </a:rPr>
              <a:t>,</a:t>
            </a:r>
            <a:r>
              <a:rPr sz="2200" spc="-5" dirty="0">
                <a:latin typeface="Tahoma" panose="020B0604030504040204"/>
                <a:cs typeface="Tahoma" panose="020B0604030504040204"/>
              </a:rPr>
              <a:t> </a:t>
            </a:r>
            <a:r>
              <a:rPr sz="2200" b="1" spc="-10" dirty="0">
                <a:latin typeface="Trebuchet MS" panose="020B0603020202020204"/>
                <a:cs typeface="Trebuchet MS" panose="020B0603020202020204"/>
              </a:rPr>
              <a:t>beautiful</a:t>
            </a:r>
            <a:r>
              <a:rPr sz="2200" spc="-10" dirty="0">
                <a:latin typeface="Tahoma" panose="020B0604030504040204"/>
                <a:cs typeface="Tahoma" panose="020B0604030504040204"/>
              </a:rPr>
              <a:t>,</a:t>
            </a:r>
            <a:r>
              <a:rPr sz="2200" spc="-5" dirty="0">
                <a:latin typeface="Tahoma" panose="020B0604030504040204"/>
                <a:cs typeface="Tahoma" panose="020B0604030504040204"/>
              </a:rPr>
              <a:t> </a:t>
            </a:r>
            <a:r>
              <a:rPr sz="2200" b="1" spc="-10" dirty="0">
                <a:latin typeface="Trebuchet MS" panose="020B0603020202020204"/>
                <a:cs typeface="Trebuchet MS" panose="020B0603020202020204"/>
              </a:rPr>
              <a:t>wonderful</a:t>
            </a:r>
            <a:r>
              <a:rPr sz="2200" spc="-10" dirty="0">
                <a:latin typeface="Tahoma" panose="020B0604030504040204"/>
                <a:cs typeface="Tahoma" panose="020B0604030504040204"/>
              </a:rPr>
              <a:t>,</a:t>
            </a:r>
            <a:r>
              <a:rPr sz="2200" dirty="0">
                <a:latin typeface="Tahoma" panose="020B0604030504040204"/>
                <a:cs typeface="Tahoma" panose="020B0604030504040204"/>
              </a:rPr>
              <a:t> </a:t>
            </a:r>
            <a:r>
              <a:rPr sz="2200" spc="65" dirty="0">
                <a:latin typeface="Tahoma" panose="020B0604030504040204"/>
                <a:cs typeface="Tahoma" panose="020B0604030504040204"/>
              </a:rPr>
              <a:t>and</a:t>
            </a:r>
            <a:r>
              <a:rPr sz="2200" spc="-5" dirty="0">
                <a:latin typeface="Tahoma" panose="020B0604030504040204"/>
                <a:cs typeface="Tahoma" panose="020B0604030504040204"/>
              </a:rPr>
              <a:t> </a:t>
            </a:r>
            <a:r>
              <a:rPr sz="2200" b="1" spc="-25" dirty="0">
                <a:latin typeface="Trebuchet MS" panose="020B0603020202020204"/>
                <a:cs typeface="Trebuchet MS" panose="020B0603020202020204"/>
              </a:rPr>
              <a:t>love</a:t>
            </a:r>
            <a:r>
              <a:rPr sz="2200" spc="-25" dirty="0">
                <a:latin typeface="Tahoma" panose="020B0604030504040204"/>
                <a:cs typeface="Tahoma" panose="020B0604030504040204"/>
              </a:rPr>
              <a:t>.</a:t>
            </a:r>
            <a:r>
              <a:rPr sz="2200" spc="5" dirty="0">
                <a:latin typeface="Tahoma" panose="020B0604030504040204"/>
                <a:cs typeface="Tahoma" panose="020B0604030504040204"/>
              </a:rPr>
              <a:t> </a:t>
            </a:r>
            <a:r>
              <a:rPr sz="2200" dirty="0">
                <a:latin typeface="Tahoma" panose="020B0604030504040204"/>
                <a:cs typeface="Tahoma" panose="020B0604030504040204"/>
              </a:rPr>
              <a:t>While</a:t>
            </a:r>
            <a:r>
              <a:rPr sz="2200" spc="-5" dirty="0">
                <a:latin typeface="Tahoma" panose="020B0604030504040204"/>
                <a:cs typeface="Tahoma" panose="020B0604030504040204"/>
              </a:rPr>
              <a:t> </a:t>
            </a:r>
            <a:r>
              <a:rPr sz="2200" b="1" spc="50" dirty="0">
                <a:latin typeface="Trebuchet MS" panose="020B0603020202020204"/>
                <a:cs typeface="Trebuchet MS" panose="020B0603020202020204"/>
              </a:rPr>
              <a:t>Negative</a:t>
            </a:r>
            <a:r>
              <a:rPr sz="2200" b="1" spc="-45" dirty="0">
                <a:latin typeface="Trebuchet MS" panose="020B0603020202020204"/>
                <a:cs typeface="Trebuchet MS" panose="020B0603020202020204"/>
              </a:rPr>
              <a:t> </a:t>
            </a:r>
            <a:r>
              <a:rPr sz="2200" b="1" dirty="0">
                <a:latin typeface="Trebuchet MS" panose="020B0603020202020204"/>
                <a:cs typeface="Trebuchet MS" panose="020B0603020202020204"/>
              </a:rPr>
              <a:t>Reviews</a:t>
            </a:r>
            <a:r>
              <a:rPr sz="2200" b="1" spc="-45" dirty="0">
                <a:latin typeface="Trebuchet MS" panose="020B0603020202020204"/>
                <a:cs typeface="Trebuchet MS" panose="020B0603020202020204"/>
              </a:rPr>
              <a:t> </a:t>
            </a:r>
            <a:r>
              <a:rPr sz="2200" spc="75" dirty="0">
                <a:latin typeface="Tahoma" panose="020B0604030504040204"/>
                <a:cs typeface="Tahoma" panose="020B0604030504040204"/>
              </a:rPr>
              <a:t>contains</a:t>
            </a:r>
            <a:r>
              <a:rPr sz="2200" dirty="0">
                <a:latin typeface="Tahoma" panose="020B0604030504040204"/>
                <a:cs typeface="Tahoma" panose="020B0604030504040204"/>
              </a:rPr>
              <a:t> neutral</a:t>
            </a:r>
            <a:r>
              <a:rPr sz="2200" spc="5" dirty="0">
                <a:latin typeface="Tahoma" panose="020B0604030504040204"/>
                <a:cs typeface="Tahoma" panose="020B0604030504040204"/>
              </a:rPr>
              <a:t> </a:t>
            </a:r>
            <a:r>
              <a:rPr sz="2200" spc="75" dirty="0">
                <a:latin typeface="Tahoma" panose="020B0604030504040204"/>
                <a:cs typeface="Tahoma" panose="020B0604030504040204"/>
              </a:rPr>
              <a:t>to </a:t>
            </a:r>
            <a:r>
              <a:rPr sz="2200" b="1" dirty="0">
                <a:latin typeface="Trebuchet MS" panose="020B0603020202020204"/>
                <a:cs typeface="Trebuchet MS" panose="020B0603020202020204"/>
              </a:rPr>
              <a:t>negative</a:t>
            </a:r>
            <a:r>
              <a:rPr sz="2200" b="1" spc="-85" dirty="0">
                <a:latin typeface="Trebuchet MS" panose="020B0603020202020204"/>
                <a:cs typeface="Trebuchet MS" panose="020B0603020202020204"/>
              </a:rPr>
              <a:t> </a:t>
            </a:r>
            <a:r>
              <a:rPr sz="2200" b="1" dirty="0">
                <a:latin typeface="Trebuchet MS" panose="020B0603020202020204"/>
                <a:cs typeface="Trebuchet MS" panose="020B0603020202020204"/>
              </a:rPr>
              <a:t>words</a:t>
            </a:r>
            <a:r>
              <a:rPr sz="2200" dirty="0">
                <a:latin typeface="Tahoma" panose="020B0604030504040204"/>
                <a:cs typeface="Tahoma" panose="020B0604030504040204"/>
              </a:rPr>
              <a:t>,</a:t>
            </a:r>
            <a:r>
              <a:rPr sz="2200" spc="-45" dirty="0">
                <a:latin typeface="Tahoma" panose="020B0604030504040204"/>
                <a:cs typeface="Tahoma" panose="020B0604030504040204"/>
              </a:rPr>
              <a:t> </a:t>
            </a:r>
            <a:r>
              <a:rPr sz="2200" spc="90" dirty="0">
                <a:latin typeface="Tahoma" panose="020B0604030504040204"/>
                <a:cs typeface="Tahoma" panose="020B0604030504040204"/>
              </a:rPr>
              <a:t>such</a:t>
            </a:r>
            <a:r>
              <a:rPr sz="2200" spc="-45" dirty="0">
                <a:latin typeface="Tahoma" panose="020B0604030504040204"/>
                <a:cs typeface="Tahoma" panose="020B0604030504040204"/>
              </a:rPr>
              <a:t> </a:t>
            </a:r>
            <a:r>
              <a:rPr sz="2200" spc="65" dirty="0">
                <a:latin typeface="Tahoma" panose="020B0604030504040204"/>
                <a:cs typeface="Tahoma" panose="020B0604030504040204"/>
              </a:rPr>
              <a:t>as</a:t>
            </a:r>
            <a:r>
              <a:rPr sz="2200" spc="-45" dirty="0">
                <a:latin typeface="Tahoma" panose="020B0604030504040204"/>
                <a:cs typeface="Tahoma" panose="020B0604030504040204"/>
              </a:rPr>
              <a:t> </a:t>
            </a:r>
            <a:r>
              <a:rPr sz="2200" b="1" dirty="0">
                <a:latin typeface="Trebuchet MS" panose="020B0603020202020204"/>
                <a:cs typeface="Trebuchet MS" panose="020B0603020202020204"/>
              </a:rPr>
              <a:t>bad</a:t>
            </a:r>
            <a:r>
              <a:rPr sz="2200" dirty="0">
                <a:latin typeface="Tahoma" panose="020B0604030504040204"/>
                <a:cs typeface="Tahoma" panose="020B0604030504040204"/>
              </a:rPr>
              <a:t>,</a:t>
            </a:r>
            <a:r>
              <a:rPr sz="2200" spc="-50" dirty="0">
                <a:latin typeface="Tahoma" panose="020B0604030504040204"/>
                <a:cs typeface="Tahoma" panose="020B0604030504040204"/>
              </a:rPr>
              <a:t> </a:t>
            </a:r>
            <a:r>
              <a:rPr sz="2200" b="1" dirty="0">
                <a:latin typeface="Trebuchet MS" panose="020B0603020202020204"/>
                <a:cs typeface="Trebuchet MS" panose="020B0603020202020204"/>
              </a:rPr>
              <a:t>problem</a:t>
            </a:r>
            <a:r>
              <a:rPr sz="2200" dirty="0">
                <a:latin typeface="Tahoma" panose="020B0604030504040204"/>
                <a:cs typeface="Tahoma" panose="020B0604030504040204"/>
              </a:rPr>
              <a:t>,</a:t>
            </a:r>
            <a:r>
              <a:rPr sz="2200" spc="-50" dirty="0">
                <a:latin typeface="Tahoma" panose="020B0604030504040204"/>
                <a:cs typeface="Tahoma" panose="020B0604030504040204"/>
              </a:rPr>
              <a:t> </a:t>
            </a:r>
            <a:r>
              <a:rPr sz="2200" b="1" dirty="0">
                <a:latin typeface="Trebuchet MS" panose="020B0603020202020204"/>
                <a:cs typeface="Trebuchet MS" panose="020B0603020202020204"/>
              </a:rPr>
              <a:t>small</a:t>
            </a:r>
            <a:r>
              <a:rPr sz="2200" dirty="0">
                <a:latin typeface="Tahoma" panose="020B0604030504040204"/>
                <a:cs typeface="Tahoma" panose="020B0604030504040204"/>
              </a:rPr>
              <a:t>,</a:t>
            </a:r>
            <a:r>
              <a:rPr sz="2200" spc="-50" dirty="0">
                <a:latin typeface="Tahoma" panose="020B0604030504040204"/>
                <a:cs typeface="Tahoma" panose="020B0604030504040204"/>
              </a:rPr>
              <a:t> </a:t>
            </a:r>
            <a:r>
              <a:rPr sz="2200" b="1" dirty="0">
                <a:latin typeface="Trebuchet MS" panose="020B0603020202020204"/>
                <a:cs typeface="Trebuchet MS" panose="020B0603020202020204"/>
              </a:rPr>
              <a:t>service</a:t>
            </a:r>
            <a:r>
              <a:rPr sz="2200" dirty="0">
                <a:latin typeface="Tahoma" panose="020B0604030504040204"/>
                <a:cs typeface="Tahoma" panose="020B0604030504040204"/>
              </a:rPr>
              <a:t>,</a:t>
            </a:r>
            <a:r>
              <a:rPr sz="2200" spc="-40" dirty="0">
                <a:latin typeface="Tahoma" panose="020B0604030504040204"/>
                <a:cs typeface="Tahoma" panose="020B0604030504040204"/>
              </a:rPr>
              <a:t> </a:t>
            </a:r>
            <a:r>
              <a:rPr sz="2200" spc="65" dirty="0">
                <a:latin typeface="Tahoma" panose="020B0604030504040204"/>
                <a:cs typeface="Tahoma" panose="020B0604030504040204"/>
              </a:rPr>
              <a:t>and</a:t>
            </a:r>
            <a:r>
              <a:rPr sz="2200" spc="-50" dirty="0">
                <a:latin typeface="Tahoma" panose="020B0604030504040204"/>
                <a:cs typeface="Tahoma" panose="020B0604030504040204"/>
              </a:rPr>
              <a:t> </a:t>
            </a:r>
            <a:r>
              <a:rPr sz="2200" b="1" spc="-10" dirty="0">
                <a:latin typeface="Trebuchet MS" panose="020B0603020202020204"/>
                <a:cs typeface="Trebuchet MS" panose="020B0603020202020204"/>
              </a:rPr>
              <a:t>leave</a:t>
            </a:r>
            <a:r>
              <a:rPr sz="2200" spc="-10" dirty="0">
                <a:latin typeface="Tahoma" panose="020B0604030504040204"/>
                <a:cs typeface="Tahoma" panose="020B0604030504040204"/>
              </a:rPr>
              <a:t>.</a:t>
            </a:r>
            <a:r>
              <a:rPr sz="2200" spc="-45" dirty="0">
                <a:latin typeface="Tahoma" panose="020B0604030504040204"/>
                <a:cs typeface="Tahoma" panose="020B0604030504040204"/>
              </a:rPr>
              <a:t> </a:t>
            </a:r>
            <a:r>
              <a:rPr sz="2200" spc="-114" dirty="0">
                <a:latin typeface="Tahoma" panose="020B0604030504040204"/>
                <a:cs typeface="Tahoma" panose="020B0604030504040204"/>
              </a:rPr>
              <a:t>It</a:t>
            </a:r>
            <a:r>
              <a:rPr sz="2200" spc="-40" dirty="0">
                <a:latin typeface="Tahoma" panose="020B0604030504040204"/>
                <a:cs typeface="Tahoma" panose="020B0604030504040204"/>
              </a:rPr>
              <a:t> </a:t>
            </a:r>
            <a:r>
              <a:rPr sz="2200" spc="65" dirty="0">
                <a:latin typeface="Tahoma" panose="020B0604030504040204"/>
                <a:cs typeface="Tahoma" panose="020B0604030504040204"/>
              </a:rPr>
              <a:t>means</a:t>
            </a:r>
            <a:r>
              <a:rPr sz="2200" spc="-45" dirty="0">
                <a:latin typeface="Tahoma" panose="020B0604030504040204"/>
                <a:cs typeface="Tahoma" panose="020B0604030504040204"/>
              </a:rPr>
              <a:t> </a:t>
            </a:r>
            <a:r>
              <a:rPr sz="2200" spc="65" dirty="0">
                <a:latin typeface="Tahoma" panose="020B0604030504040204"/>
                <a:cs typeface="Tahoma" panose="020B0604030504040204"/>
              </a:rPr>
              <a:t>that</a:t>
            </a:r>
            <a:r>
              <a:rPr sz="2200" spc="-40" dirty="0">
                <a:latin typeface="Tahoma" panose="020B0604030504040204"/>
                <a:cs typeface="Tahoma" panose="020B0604030504040204"/>
              </a:rPr>
              <a:t> </a:t>
            </a:r>
            <a:r>
              <a:rPr sz="2200" spc="30" dirty="0">
                <a:latin typeface="Tahoma" panose="020B0604030504040204"/>
                <a:cs typeface="Tahoma" panose="020B0604030504040204"/>
              </a:rPr>
              <a:t>even </a:t>
            </a:r>
            <a:r>
              <a:rPr sz="2200" dirty="0">
                <a:latin typeface="Tahoma" panose="020B0604030504040204"/>
                <a:cs typeface="Tahoma" panose="020B0604030504040204"/>
              </a:rPr>
              <a:t>though</a:t>
            </a:r>
            <a:r>
              <a:rPr sz="2200" spc="-65" dirty="0">
                <a:latin typeface="Tahoma" panose="020B0604030504040204"/>
                <a:cs typeface="Tahoma" panose="020B0604030504040204"/>
              </a:rPr>
              <a:t> </a:t>
            </a:r>
            <a:r>
              <a:rPr sz="2200" spc="90" dirty="0">
                <a:latin typeface="Tahoma" panose="020B0604030504040204"/>
                <a:cs typeface="Tahoma" panose="020B0604030504040204"/>
              </a:rPr>
              <a:t>both</a:t>
            </a:r>
            <a:r>
              <a:rPr sz="2200" spc="-60" dirty="0">
                <a:latin typeface="Tahoma" panose="020B0604030504040204"/>
                <a:cs typeface="Tahoma" panose="020B0604030504040204"/>
              </a:rPr>
              <a:t> </a:t>
            </a:r>
            <a:r>
              <a:rPr sz="2200" spc="45" dirty="0">
                <a:latin typeface="Tahoma" panose="020B0604030504040204"/>
                <a:cs typeface="Tahoma" panose="020B0604030504040204"/>
              </a:rPr>
              <a:t>reviews</a:t>
            </a:r>
            <a:r>
              <a:rPr sz="2200" spc="-65" dirty="0">
                <a:latin typeface="Tahoma" panose="020B0604030504040204"/>
                <a:cs typeface="Tahoma" panose="020B0604030504040204"/>
              </a:rPr>
              <a:t> </a:t>
            </a:r>
            <a:r>
              <a:rPr sz="2200" spc="85" dirty="0">
                <a:latin typeface="Tahoma" panose="020B0604030504040204"/>
                <a:cs typeface="Tahoma" panose="020B0604030504040204"/>
              </a:rPr>
              <a:t>mostly</a:t>
            </a:r>
            <a:r>
              <a:rPr sz="2200" spc="-60" dirty="0">
                <a:latin typeface="Tahoma" panose="020B0604030504040204"/>
                <a:cs typeface="Tahoma" panose="020B0604030504040204"/>
              </a:rPr>
              <a:t> </a:t>
            </a:r>
            <a:r>
              <a:rPr sz="2200" spc="95" dirty="0">
                <a:latin typeface="Tahoma" panose="020B0604030504040204"/>
                <a:cs typeface="Tahoma" panose="020B0604030504040204"/>
              </a:rPr>
              <a:t>consist</a:t>
            </a:r>
            <a:r>
              <a:rPr sz="2200" spc="-60" dirty="0">
                <a:latin typeface="Tahoma" panose="020B0604030504040204"/>
                <a:cs typeface="Tahoma" panose="020B0604030504040204"/>
              </a:rPr>
              <a:t> </a:t>
            </a:r>
            <a:r>
              <a:rPr sz="2200" spc="55" dirty="0">
                <a:latin typeface="Tahoma" panose="020B0604030504040204"/>
                <a:cs typeface="Tahoma" panose="020B0604030504040204"/>
              </a:rPr>
              <a:t>of</a:t>
            </a:r>
            <a:r>
              <a:rPr sz="2200" spc="-65" dirty="0">
                <a:latin typeface="Tahoma" panose="020B0604030504040204"/>
                <a:cs typeface="Tahoma" panose="020B0604030504040204"/>
              </a:rPr>
              <a:t> </a:t>
            </a:r>
            <a:r>
              <a:rPr sz="2200" spc="65" dirty="0">
                <a:latin typeface="Tahoma" panose="020B0604030504040204"/>
                <a:cs typeface="Tahoma" panose="020B0604030504040204"/>
              </a:rPr>
              <a:t>the</a:t>
            </a:r>
            <a:r>
              <a:rPr sz="2200" spc="-65" dirty="0">
                <a:latin typeface="Tahoma" panose="020B0604030504040204"/>
                <a:cs typeface="Tahoma" panose="020B0604030504040204"/>
              </a:rPr>
              <a:t> </a:t>
            </a:r>
            <a:r>
              <a:rPr sz="2200" b="1" spc="120" dirty="0">
                <a:latin typeface="Trebuchet MS" panose="020B0603020202020204"/>
                <a:cs typeface="Trebuchet MS" panose="020B0603020202020204"/>
              </a:rPr>
              <a:t>same</a:t>
            </a:r>
            <a:r>
              <a:rPr sz="2200" b="1" spc="-100" dirty="0">
                <a:latin typeface="Trebuchet MS" panose="020B0603020202020204"/>
                <a:cs typeface="Trebuchet MS" panose="020B0603020202020204"/>
              </a:rPr>
              <a:t> </a:t>
            </a:r>
            <a:r>
              <a:rPr sz="2200" b="1" dirty="0">
                <a:latin typeface="Trebuchet MS" panose="020B0603020202020204"/>
                <a:cs typeface="Trebuchet MS" panose="020B0603020202020204"/>
              </a:rPr>
              <a:t>words</a:t>
            </a:r>
            <a:r>
              <a:rPr sz="2200" dirty="0">
                <a:latin typeface="Tahoma" panose="020B0604030504040204"/>
                <a:cs typeface="Tahoma" panose="020B0604030504040204"/>
              </a:rPr>
              <a:t>,</a:t>
            </a:r>
            <a:r>
              <a:rPr sz="2200" spc="-65" dirty="0">
                <a:latin typeface="Tahoma" panose="020B0604030504040204"/>
                <a:cs typeface="Tahoma" panose="020B0604030504040204"/>
              </a:rPr>
              <a:t> </a:t>
            </a:r>
            <a:r>
              <a:rPr sz="2200" spc="90" dirty="0">
                <a:latin typeface="Tahoma" panose="020B0604030504040204"/>
                <a:cs typeface="Tahoma" panose="020B0604030504040204"/>
              </a:rPr>
              <a:t>but</a:t>
            </a:r>
            <a:r>
              <a:rPr sz="2200" spc="-60" dirty="0">
                <a:latin typeface="Tahoma" panose="020B0604030504040204"/>
                <a:cs typeface="Tahoma" panose="020B0604030504040204"/>
              </a:rPr>
              <a:t> </a:t>
            </a:r>
            <a:r>
              <a:rPr sz="2200" spc="65" dirty="0">
                <a:latin typeface="Tahoma" panose="020B0604030504040204"/>
                <a:cs typeface="Tahoma" panose="020B0604030504040204"/>
              </a:rPr>
              <a:t>it</a:t>
            </a:r>
            <a:r>
              <a:rPr sz="2200" spc="-60" dirty="0">
                <a:latin typeface="Tahoma" panose="020B0604030504040204"/>
                <a:cs typeface="Tahoma" panose="020B0604030504040204"/>
              </a:rPr>
              <a:t> </a:t>
            </a:r>
            <a:r>
              <a:rPr sz="2200" spc="50" dirty="0">
                <a:latin typeface="Tahoma" panose="020B0604030504040204"/>
                <a:cs typeface="Tahoma" panose="020B0604030504040204"/>
              </a:rPr>
              <a:t>has</a:t>
            </a:r>
            <a:r>
              <a:rPr sz="2200" spc="-65" dirty="0">
                <a:latin typeface="Tahoma" panose="020B0604030504040204"/>
                <a:cs typeface="Tahoma" panose="020B0604030504040204"/>
              </a:rPr>
              <a:t> </a:t>
            </a:r>
            <a:r>
              <a:rPr sz="2200" b="1" dirty="0">
                <a:latin typeface="Trebuchet MS" panose="020B0603020202020204"/>
                <a:cs typeface="Trebuchet MS" panose="020B0603020202020204"/>
              </a:rPr>
              <a:t>different</a:t>
            </a:r>
            <a:r>
              <a:rPr sz="2200" b="1" spc="-100" dirty="0">
                <a:latin typeface="Trebuchet MS" panose="020B0603020202020204"/>
                <a:cs typeface="Trebuchet MS" panose="020B0603020202020204"/>
              </a:rPr>
              <a:t> </a:t>
            </a:r>
            <a:r>
              <a:rPr sz="2200" b="1" spc="-10" dirty="0">
                <a:latin typeface="Trebuchet MS" panose="020B0603020202020204"/>
                <a:cs typeface="Trebuchet MS" panose="020B0603020202020204"/>
              </a:rPr>
              <a:t>meaning</a:t>
            </a:r>
            <a:r>
              <a:rPr sz="2200" spc="-10" dirty="0">
                <a:latin typeface="Tahoma" panose="020B0604030504040204"/>
                <a:cs typeface="Tahoma" panose="020B0604030504040204"/>
              </a:rPr>
              <a:t>.</a:t>
            </a:r>
            <a:endParaRPr sz="2200">
              <a:latin typeface="Tahoma" panose="020B0604030504040204"/>
              <a:cs typeface="Tahoma" panose="020B0604030504040204"/>
            </a:endParaRPr>
          </a:p>
        </p:txBody>
      </p:sp>
      <p:pic>
        <p:nvPicPr>
          <p:cNvPr id="9" name="Picture 8"/>
          <p:cNvPicPr>
            <a:picLocks noChangeAspect="1"/>
          </p:cNvPicPr>
          <p:nvPr/>
        </p:nvPicPr>
        <p:blipFill>
          <a:blip r:embed="rId3"/>
          <a:stretch>
            <a:fillRect/>
          </a:stretch>
        </p:blipFill>
        <p:spPr>
          <a:xfrm>
            <a:off x="1828800" y="1790700"/>
            <a:ext cx="7856220" cy="4434840"/>
          </a:xfrm>
          <a:prstGeom prst="rect">
            <a:avLst/>
          </a:prstGeom>
        </p:spPr>
      </p:pic>
      <p:pic>
        <p:nvPicPr>
          <p:cNvPr id="10" name="Picture 9"/>
          <p:cNvPicPr>
            <a:picLocks noChangeAspect="1"/>
          </p:cNvPicPr>
          <p:nvPr/>
        </p:nvPicPr>
        <p:blipFill>
          <a:blip r:embed="rId4"/>
          <a:stretch>
            <a:fillRect/>
          </a:stretch>
        </p:blipFill>
        <p:spPr>
          <a:xfrm>
            <a:off x="9982200" y="2171700"/>
            <a:ext cx="6996430" cy="4131310"/>
          </a:xfrm>
          <a:prstGeom prst="rect">
            <a:avLst/>
          </a:prstGeom>
        </p:spPr>
      </p:pic>
      <p:pic>
        <p:nvPicPr>
          <p:cNvPr id="100" name="Picture 99"/>
          <p:cNvPicPr/>
          <p:nvPr/>
        </p:nvPicPr>
        <p:blipFill>
          <a:blip r:embed="rId5"/>
          <a:stretch>
            <a:fillRect/>
          </a:stretch>
        </p:blipFill>
        <p:spPr>
          <a:xfrm>
            <a:off x="16459200" y="8496300"/>
            <a:ext cx="1363980" cy="14859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84295" y="627963"/>
            <a:ext cx="1456796" cy="1456794"/>
          </a:xfrm>
          <a:prstGeom prst="rect">
            <a:avLst/>
          </a:prstGeom>
        </p:spPr>
      </p:pic>
      <p:pic>
        <p:nvPicPr>
          <p:cNvPr id="3" name="object 3"/>
          <p:cNvPicPr/>
          <p:nvPr/>
        </p:nvPicPr>
        <p:blipFill>
          <a:blip r:embed="rId3" cstate="print"/>
          <a:stretch>
            <a:fillRect/>
          </a:stretch>
        </p:blipFill>
        <p:spPr>
          <a:xfrm>
            <a:off x="2874500" y="2522986"/>
            <a:ext cx="5360496" cy="5225170"/>
          </a:xfrm>
          <a:prstGeom prst="rect">
            <a:avLst/>
          </a:prstGeom>
        </p:spPr>
      </p:pic>
      <p:sp>
        <p:nvSpPr>
          <p:cNvPr id="4" name="object 4"/>
          <p:cNvSpPr/>
          <p:nvPr/>
        </p:nvSpPr>
        <p:spPr>
          <a:xfrm>
            <a:off x="12115779" y="6860695"/>
            <a:ext cx="281305" cy="265430"/>
          </a:xfrm>
          <a:custGeom>
            <a:avLst/>
            <a:gdLst/>
            <a:ahLst/>
            <a:cxnLst/>
            <a:rect l="l" t="t" r="r" b="b"/>
            <a:pathLst>
              <a:path w="281304" h="265429">
                <a:moveTo>
                  <a:pt x="226969" y="265126"/>
                </a:moveTo>
                <a:lnTo>
                  <a:pt x="140532" y="218058"/>
                </a:lnTo>
                <a:lnTo>
                  <a:pt x="53508" y="265126"/>
                </a:lnTo>
                <a:lnTo>
                  <a:pt x="72324" y="168608"/>
                </a:lnTo>
                <a:lnTo>
                  <a:pt x="0" y="101284"/>
                </a:lnTo>
                <a:lnTo>
                  <a:pt x="98196" y="88772"/>
                </a:lnTo>
                <a:lnTo>
                  <a:pt x="140532" y="0"/>
                </a:lnTo>
                <a:lnTo>
                  <a:pt x="182280" y="88772"/>
                </a:lnTo>
                <a:lnTo>
                  <a:pt x="281065" y="101284"/>
                </a:lnTo>
                <a:lnTo>
                  <a:pt x="208741" y="168608"/>
                </a:lnTo>
                <a:lnTo>
                  <a:pt x="226969" y="265126"/>
                </a:lnTo>
                <a:close/>
              </a:path>
            </a:pathLst>
          </a:custGeom>
          <a:solidFill>
            <a:srgbClr val="231F20"/>
          </a:solidFill>
        </p:spPr>
        <p:txBody>
          <a:bodyPr wrap="square" lIns="0" tIns="0" rIns="0" bIns="0" rtlCol="0"/>
          <a:lstStyle/>
          <a:p>
            <a:endParaRPr/>
          </a:p>
        </p:txBody>
      </p:sp>
      <p:sp>
        <p:nvSpPr>
          <p:cNvPr id="5" name="object 5"/>
          <p:cNvSpPr/>
          <p:nvPr/>
        </p:nvSpPr>
        <p:spPr>
          <a:xfrm>
            <a:off x="12476812" y="6860695"/>
            <a:ext cx="280670" cy="265430"/>
          </a:xfrm>
          <a:custGeom>
            <a:avLst/>
            <a:gdLst/>
            <a:ahLst/>
            <a:cxnLst/>
            <a:rect l="l" t="t" r="r" b="b"/>
            <a:pathLst>
              <a:path w="280670" h="265429">
                <a:moveTo>
                  <a:pt x="226969" y="265126"/>
                </a:moveTo>
                <a:lnTo>
                  <a:pt x="139944" y="218058"/>
                </a:lnTo>
                <a:lnTo>
                  <a:pt x="53508" y="265126"/>
                </a:lnTo>
                <a:lnTo>
                  <a:pt x="72324" y="168608"/>
                </a:lnTo>
                <a:lnTo>
                  <a:pt x="0" y="101284"/>
                </a:lnTo>
                <a:lnTo>
                  <a:pt x="98196" y="88772"/>
                </a:lnTo>
                <a:lnTo>
                  <a:pt x="139944" y="0"/>
                </a:lnTo>
                <a:lnTo>
                  <a:pt x="182280" y="88772"/>
                </a:lnTo>
                <a:lnTo>
                  <a:pt x="280477" y="101284"/>
                </a:lnTo>
                <a:lnTo>
                  <a:pt x="208153" y="168608"/>
                </a:lnTo>
                <a:lnTo>
                  <a:pt x="226969" y="265126"/>
                </a:lnTo>
                <a:close/>
              </a:path>
            </a:pathLst>
          </a:custGeom>
          <a:solidFill>
            <a:srgbClr val="231F20"/>
          </a:solidFill>
        </p:spPr>
        <p:txBody>
          <a:bodyPr wrap="square" lIns="0" tIns="0" rIns="0" bIns="0" rtlCol="0"/>
          <a:lstStyle/>
          <a:p>
            <a:endParaRPr/>
          </a:p>
        </p:txBody>
      </p:sp>
      <p:sp>
        <p:nvSpPr>
          <p:cNvPr id="6" name="object 6"/>
          <p:cNvSpPr/>
          <p:nvPr/>
        </p:nvSpPr>
        <p:spPr>
          <a:xfrm>
            <a:off x="12837258" y="6860695"/>
            <a:ext cx="281305" cy="265430"/>
          </a:xfrm>
          <a:custGeom>
            <a:avLst/>
            <a:gdLst/>
            <a:ahLst/>
            <a:cxnLst/>
            <a:rect l="l" t="t" r="r" b="b"/>
            <a:pathLst>
              <a:path w="281305" h="265429">
                <a:moveTo>
                  <a:pt x="227557" y="265126"/>
                </a:moveTo>
                <a:lnTo>
                  <a:pt x="140532" y="218058"/>
                </a:lnTo>
                <a:lnTo>
                  <a:pt x="54096" y="265126"/>
                </a:lnTo>
                <a:lnTo>
                  <a:pt x="72324" y="168608"/>
                </a:lnTo>
                <a:lnTo>
                  <a:pt x="0" y="101284"/>
                </a:lnTo>
                <a:lnTo>
                  <a:pt x="98784" y="88772"/>
                </a:lnTo>
                <a:lnTo>
                  <a:pt x="140532" y="0"/>
                </a:lnTo>
                <a:lnTo>
                  <a:pt x="182868" y="88772"/>
                </a:lnTo>
                <a:lnTo>
                  <a:pt x="281065" y="101284"/>
                </a:lnTo>
                <a:lnTo>
                  <a:pt x="208741" y="168608"/>
                </a:lnTo>
                <a:lnTo>
                  <a:pt x="227557" y="265126"/>
                </a:lnTo>
                <a:close/>
              </a:path>
            </a:pathLst>
          </a:custGeom>
          <a:solidFill>
            <a:srgbClr val="231F20"/>
          </a:solidFill>
        </p:spPr>
        <p:txBody>
          <a:bodyPr wrap="square" lIns="0" tIns="0" rIns="0" bIns="0" rtlCol="0"/>
          <a:lstStyle/>
          <a:p>
            <a:endParaRPr/>
          </a:p>
        </p:txBody>
      </p:sp>
      <p:sp>
        <p:nvSpPr>
          <p:cNvPr id="7" name="object 7"/>
          <p:cNvSpPr/>
          <p:nvPr/>
        </p:nvSpPr>
        <p:spPr>
          <a:xfrm>
            <a:off x="13198292" y="6860695"/>
            <a:ext cx="281305" cy="265430"/>
          </a:xfrm>
          <a:custGeom>
            <a:avLst/>
            <a:gdLst/>
            <a:ahLst/>
            <a:cxnLst/>
            <a:rect l="l" t="t" r="r" b="b"/>
            <a:pathLst>
              <a:path w="281305" h="265429">
                <a:moveTo>
                  <a:pt x="226969" y="265126"/>
                </a:moveTo>
                <a:lnTo>
                  <a:pt x="140532" y="218058"/>
                </a:lnTo>
                <a:lnTo>
                  <a:pt x="53508" y="265126"/>
                </a:lnTo>
                <a:lnTo>
                  <a:pt x="72324" y="168608"/>
                </a:lnTo>
                <a:lnTo>
                  <a:pt x="0" y="101284"/>
                </a:lnTo>
                <a:lnTo>
                  <a:pt x="98196" y="88772"/>
                </a:lnTo>
                <a:lnTo>
                  <a:pt x="140532" y="0"/>
                </a:lnTo>
                <a:lnTo>
                  <a:pt x="182280" y="88772"/>
                </a:lnTo>
                <a:lnTo>
                  <a:pt x="281065" y="101284"/>
                </a:lnTo>
                <a:lnTo>
                  <a:pt x="208741" y="168608"/>
                </a:lnTo>
                <a:lnTo>
                  <a:pt x="226969" y="265126"/>
                </a:lnTo>
                <a:close/>
              </a:path>
            </a:pathLst>
          </a:custGeom>
          <a:solidFill>
            <a:srgbClr val="231F20"/>
          </a:solidFill>
        </p:spPr>
        <p:txBody>
          <a:bodyPr wrap="square" lIns="0" tIns="0" rIns="0" bIns="0" rtlCol="0"/>
          <a:lstStyle/>
          <a:p>
            <a:endParaRPr/>
          </a:p>
        </p:txBody>
      </p:sp>
      <p:sp>
        <p:nvSpPr>
          <p:cNvPr id="8" name="object 8"/>
          <p:cNvSpPr/>
          <p:nvPr/>
        </p:nvSpPr>
        <p:spPr>
          <a:xfrm>
            <a:off x="13559325" y="6860695"/>
            <a:ext cx="280670" cy="265430"/>
          </a:xfrm>
          <a:custGeom>
            <a:avLst/>
            <a:gdLst/>
            <a:ahLst/>
            <a:cxnLst/>
            <a:rect l="l" t="t" r="r" b="b"/>
            <a:pathLst>
              <a:path w="280669" h="265429">
                <a:moveTo>
                  <a:pt x="226969" y="265126"/>
                </a:moveTo>
                <a:lnTo>
                  <a:pt x="139944" y="218058"/>
                </a:lnTo>
                <a:lnTo>
                  <a:pt x="53508" y="265126"/>
                </a:lnTo>
                <a:lnTo>
                  <a:pt x="72324" y="168608"/>
                </a:lnTo>
                <a:lnTo>
                  <a:pt x="0" y="101284"/>
                </a:lnTo>
                <a:lnTo>
                  <a:pt x="98196" y="88772"/>
                </a:lnTo>
                <a:lnTo>
                  <a:pt x="139944" y="0"/>
                </a:lnTo>
                <a:lnTo>
                  <a:pt x="182280" y="88772"/>
                </a:lnTo>
                <a:lnTo>
                  <a:pt x="280477" y="101284"/>
                </a:lnTo>
                <a:lnTo>
                  <a:pt x="208153" y="168608"/>
                </a:lnTo>
                <a:lnTo>
                  <a:pt x="226969" y="265126"/>
                </a:lnTo>
                <a:close/>
              </a:path>
            </a:pathLst>
          </a:custGeom>
          <a:solidFill>
            <a:srgbClr val="404040"/>
          </a:solidFill>
        </p:spPr>
        <p:txBody>
          <a:bodyPr wrap="square" lIns="0" tIns="0" rIns="0" bIns="0" rtlCol="0"/>
          <a:lstStyle/>
          <a:p>
            <a:endParaRPr/>
          </a:p>
        </p:txBody>
      </p:sp>
      <p:sp>
        <p:nvSpPr>
          <p:cNvPr id="9" name="object 9"/>
          <p:cNvSpPr/>
          <p:nvPr/>
        </p:nvSpPr>
        <p:spPr>
          <a:xfrm>
            <a:off x="12115775" y="7457858"/>
            <a:ext cx="295275" cy="285750"/>
          </a:xfrm>
          <a:custGeom>
            <a:avLst/>
            <a:gdLst/>
            <a:ahLst/>
            <a:cxnLst/>
            <a:rect l="l" t="t" r="r" b="b"/>
            <a:pathLst>
              <a:path w="295275" h="285750">
                <a:moveTo>
                  <a:pt x="295275" y="109639"/>
                </a:moveTo>
                <a:lnTo>
                  <a:pt x="293916" y="109448"/>
                </a:lnTo>
                <a:lnTo>
                  <a:pt x="294627" y="108737"/>
                </a:lnTo>
                <a:lnTo>
                  <a:pt x="193078" y="93751"/>
                </a:lnTo>
                <a:lnTo>
                  <a:pt x="148018" y="901"/>
                </a:lnTo>
                <a:lnTo>
                  <a:pt x="147878" y="1193"/>
                </a:lnTo>
                <a:lnTo>
                  <a:pt x="147307" y="0"/>
                </a:lnTo>
                <a:lnTo>
                  <a:pt x="101765" y="93713"/>
                </a:lnTo>
                <a:lnTo>
                  <a:pt x="0" y="108737"/>
                </a:lnTo>
                <a:lnTo>
                  <a:pt x="876" y="109613"/>
                </a:lnTo>
                <a:lnTo>
                  <a:pt x="711" y="109639"/>
                </a:lnTo>
                <a:lnTo>
                  <a:pt x="73609" y="181965"/>
                </a:lnTo>
                <a:lnTo>
                  <a:pt x="56273" y="284734"/>
                </a:lnTo>
                <a:lnTo>
                  <a:pt x="57150" y="284276"/>
                </a:lnTo>
                <a:lnTo>
                  <a:pt x="56921" y="285623"/>
                </a:lnTo>
                <a:lnTo>
                  <a:pt x="148018" y="237007"/>
                </a:lnTo>
                <a:lnTo>
                  <a:pt x="239052" y="285623"/>
                </a:lnTo>
                <a:lnTo>
                  <a:pt x="221615" y="182638"/>
                </a:lnTo>
                <a:lnTo>
                  <a:pt x="295275" y="109639"/>
                </a:lnTo>
                <a:close/>
              </a:path>
            </a:pathLst>
          </a:custGeom>
          <a:solidFill>
            <a:srgbClr val="231F20"/>
          </a:solidFill>
        </p:spPr>
        <p:txBody>
          <a:bodyPr wrap="square" lIns="0" tIns="0" rIns="0" bIns="0" rtlCol="0"/>
          <a:lstStyle/>
          <a:p>
            <a:endParaRPr/>
          </a:p>
        </p:txBody>
      </p:sp>
      <p:sp>
        <p:nvSpPr>
          <p:cNvPr id="10" name="object 10"/>
          <p:cNvSpPr txBox="1"/>
          <p:nvPr/>
        </p:nvSpPr>
        <p:spPr>
          <a:xfrm>
            <a:off x="13650504" y="936613"/>
            <a:ext cx="1980564" cy="730250"/>
          </a:xfrm>
          <a:prstGeom prst="rect">
            <a:avLst/>
          </a:prstGeom>
        </p:spPr>
        <p:txBody>
          <a:bodyPr vert="horz" wrap="square" lIns="0" tIns="12700" rIns="0" bIns="0" rtlCol="0">
            <a:spAutoFit/>
          </a:bodyPr>
          <a:lstStyle/>
          <a:p>
            <a:pPr marL="12700" marR="5080" indent="141605">
              <a:lnSpc>
                <a:spcPct val="116000"/>
              </a:lnSpc>
              <a:spcBef>
                <a:spcPts val="100"/>
              </a:spcBef>
            </a:pPr>
            <a:r>
              <a:rPr sz="2000" b="1" spc="40" dirty="0">
                <a:latin typeface="Trebuchet MS" panose="020B0603020202020204"/>
                <a:cs typeface="Trebuchet MS" panose="020B0603020202020204"/>
              </a:rPr>
              <a:t>EXPLORATORY </a:t>
            </a:r>
            <a:r>
              <a:rPr sz="2000" b="1" spc="85" dirty="0">
                <a:latin typeface="Trebuchet MS" panose="020B0603020202020204"/>
                <a:cs typeface="Trebuchet MS" panose="020B0603020202020204"/>
              </a:rPr>
              <a:t>DATA</a:t>
            </a:r>
            <a:r>
              <a:rPr sz="2000" b="1" spc="-130" dirty="0">
                <a:latin typeface="Trebuchet MS" panose="020B0603020202020204"/>
                <a:cs typeface="Trebuchet MS" panose="020B0603020202020204"/>
              </a:rPr>
              <a:t> </a:t>
            </a:r>
            <a:r>
              <a:rPr sz="2000" b="1" spc="70" dirty="0">
                <a:latin typeface="Trebuchet MS" panose="020B0603020202020204"/>
                <a:cs typeface="Trebuchet MS" panose="020B0603020202020204"/>
              </a:rPr>
              <a:t>ANALYSIS</a:t>
            </a:r>
            <a:endParaRPr sz="2000">
              <a:latin typeface="Trebuchet MS" panose="020B0603020202020204"/>
              <a:cs typeface="Trebuchet MS" panose="020B0603020202020204"/>
            </a:endParaRPr>
          </a:p>
        </p:txBody>
      </p:sp>
      <p:sp>
        <p:nvSpPr>
          <p:cNvPr id="11" name="object 11"/>
          <p:cNvSpPr txBox="1"/>
          <p:nvPr/>
        </p:nvSpPr>
        <p:spPr>
          <a:xfrm>
            <a:off x="1247171" y="984314"/>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sp>
        <p:nvSpPr>
          <p:cNvPr id="12" name="object 12"/>
          <p:cNvSpPr txBox="1"/>
          <p:nvPr/>
        </p:nvSpPr>
        <p:spPr>
          <a:xfrm>
            <a:off x="10080388" y="2684973"/>
            <a:ext cx="7192009" cy="5065395"/>
          </a:xfrm>
          <a:prstGeom prst="rect">
            <a:avLst/>
          </a:prstGeom>
        </p:spPr>
        <p:txBody>
          <a:bodyPr vert="horz" wrap="square" lIns="0" tIns="12700" rIns="0" bIns="0" rtlCol="0">
            <a:spAutoFit/>
          </a:bodyPr>
          <a:lstStyle/>
          <a:p>
            <a:pPr marL="12700" marR="5080" algn="just">
              <a:lnSpc>
                <a:spcPct val="117000"/>
              </a:lnSpc>
              <a:spcBef>
                <a:spcPts val="100"/>
              </a:spcBef>
            </a:pPr>
            <a:r>
              <a:rPr sz="2200" dirty="0">
                <a:latin typeface="Tahoma" panose="020B0604030504040204"/>
                <a:cs typeface="Tahoma" panose="020B0604030504040204"/>
              </a:rPr>
              <a:t>Rating</a:t>
            </a:r>
            <a:r>
              <a:rPr sz="2200" spc="25" dirty="0">
                <a:latin typeface="Tahoma" panose="020B0604030504040204"/>
                <a:cs typeface="Tahoma" panose="020B0604030504040204"/>
              </a:rPr>
              <a:t> </a:t>
            </a:r>
            <a:r>
              <a:rPr sz="2200" spc="70" dirty="0">
                <a:latin typeface="Tahoma" panose="020B0604030504040204"/>
                <a:cs typeface="Tahoma" panose="020B0604030504040204"/>
              </a:rPr>
              <a:t>proportion</a:t>
            </a:r>
            <a:r>
              <a:rPr sz="2200" spc="25" dirty="0">
                <a:latin typeface="Tahoma" panose="020B0604030504040204"/>
                <a:cs typeface="Tahoma" panose="020B0604030504040204"/>
              </a:rPr>
              <a:t> </a:t>
            </a:r>
            <a:r>
              <a:rPr sz="2200" spc="65" dirty="0">
                <a:latin typeface="Tahoma" panose="020B0604030504040204"/>
                <a:cs typeface="Tahoma" panose="020B0604030504040204"/>
              </a:rPr>
              <a:t>is</a:t>
            </a:r>
            <a:r>
              <a:rPr sz="2200" spc="25" dirty="0">
                <a:latin typeface="Tahoma" panose="020B0604030504040204"/>
                <a:cs typeface="Tahoma" panose="020B0604030504040204"/>
              </a:rPr>
              <a:t> </a:t>
            </a:r>
            <a:r>
              <a:rPr sz="2200" spc="80" dirty="0">
                <a:latin typeface="Tahoma" panose="020B0604030504040204"/>
                <a:cs typeface="Tahoma" panose="020B0604030504040204"/>
              </a:rPr>
              <a:t>dominated</a:t>
            </a:r>
            <a:r>
              <a:rPr sz="2200" spc="25" dirty="0">
                <a:latin typeface="Tahoma" panose="020B0604030504040204"/>
                <a:cs typeface="Tahoma" panose="020B0604030504040204"/>
              </a:rPr>
              <a:t> </a:t>
            </a:r>
            <a:r>
              <a:rPr sz="2200" dirty="0">
                <a:latin typeface="Tahoma" panose="020B0604030504040204"/>
                <a:cs typeface="Tahoma" panose="020B0604030504040204"/>
              </a:rPr>
              <a:t>with</a:t>
            </a:r>
            <a:r>
              <a:rPr sz="2200" spc="20" dirty="0">
                <a:latin typeface="Tahoma" panose="020B0604030504040204"/>
                <a:cs typeface="Tahoma" panose="020B0604030504040204"/>
              </a:rPr>
              <a:t> </a:t>
            </a:r>
            <a:r>
              <a:rPr sz="2200" b="1" spc="195" dirty="0">
                <a:latin typeface="Trebuchet MS" panose="020B0603020202020204"/>
                <a:cs typeface="Trebuchet MS" panose="020B0603020202020204"/>
              </a:rPr>
              <a:t>5-</a:t>
            </a:r>
            <a:r>
              <a:rPr sz="2200" b="1" spc="60" dirty="0">
                <a:latin typeface="Trebuchet MS" panose="020B0603020202020204"/>
                <a:cs typeface="Trebuchet MS" panose="020B0603020202020204"/>
              </a:rPr>
              <a:t>star</a:t>
            </a:r>
            <a:r>
              <a:rPr sz="2200" b="1" spc="80" dirty="0">
                <a:latin typeface="Trebuchet MS" panose="020B0603020202020204"/>
                <a:cs typeface="Trebuchet MS" panose="020B0603020202020204"/>
              </a:rPr>
              <a:t> </a:t>
            </a:r>
            <a:r>
              <a:rPr sz="2200" dirty="0">
                <a:latin typeface="Tahoma" panose="020B0604030504040204"/>
                <a:cs typeface="Tahoma" panose="020B0604030504040204"/>
              </a:rPr>
              <a:t>review</a:t>
            </a:r>
            <a:r>
              <a:rPr sz="2200" spc="60" dirty="0">
                <a:latin typeface="Tahoma" panose="020B0604030504040204"/>
                <a:cs typeface="Tahoma" panose="020B0604030504040204"/>
              </a:rPr>
              <a:t> </a:t>
            </a:r>
            <a:r>
              <a:rPr sz="2200" spc="-20" dirty="0">
                <a:latin typeface="Tahoma" panose="020B0604030504040204"/>
                <a:cs typeface="Tahoma" panose="020B0604030504040204"/>
              </a:rPr>
              <a:t>with </a:t>
            </a:r>
            <a:r>
              <a:rPr sz="2200" spc="70" dirty="0">
                <a:latin typeface="Tahoma" panose="020B0604030504040204"/>
                <a:cs typeface="Tahoma" panose="020B0604030504040204"/>
              </a:rPr>
              <a:t>almost</a:t>
            </a:r>
            <a:r>
              <a:rPr sz="2200" spc="195" dirty="0">
                <a:latin typeface="Tahoma" panose="020B0604030504040204"/>
                <a:cs typeface="Tahoma" panose="020B0604030504040204"/>
              </a:rPr>
              <a:t> </a:t>
            </a:r>
            <a:r>
              <a:rPr sz="2200" spc="55" dirty="0">
                <a:latin typeface="Tahoma" panose="020B0604030504040204"/>
                <a:cs typeface="Tahoma" panose="020B0604030504040204"/>
              </a:rPr>
              <a:t>surpassing</a:t>
            </a:r>
            <a:r>
              <a:rPr sz="2200" spc="190" dirty="0">
                <a:latin typeface="Tahoma" panose="020B0604030504040204"/>
                <a:cs typeface="Tahoma" panose="020B0604030504040204"/>
              </a:rPr>
              <a:t> </a:t>
            </a:r>
            <a:r>
              <a:rPr sz="2200" spc="105" dirty="0">
                <a:latin typeface="Tahoma" panose="020B0604030504040204"/>
                <a:cs typeface="Tahoma" panose="020B0604030504040204"/>
              </a:rPr>
              <a:t>1000</a:t>
            </a:r>
            <a:r>
              <a:rPr sz="2200" spc="195" dirty="0">
                <a:latin typeface="Tahoma" panose="020B0604030504040204"/>
                <a:cs typeface="Tahoma" panose="020B0604030504040204"/>
              </a:rPr>
              <a:t> </a:t>
            </a:r>
            <a:r>
              <a:rPr sz="2200" dirty="0">
                <a:latin typeface="Tahoma" panose="020B0604030504040204"/>
                <a:cs typeface="Tahoma" panose="020B0604030504040204"/>
              </a:rPr>
              <a:t>reviews.</a:t>
            </a:r>
            <a:r>
              <a:rPr sz="2200" spc="195" dirty="0">
                <a:latin typeface="Tahoma" panose="020B0604030504040204"/>
                <a:cs typeface="Tahoma" panose="020B0604030504040204"/>
              </a:rPr>
              <a:t> </a:t>
            </a:r>
            <a:r>
              <a:rPr sz="2200" b="1" spc="195" dirty="0">
                <a:latin typeface="Trebuchet MS" panose="020B0603020202020204"/>
                <a:cs typeface="Trebuchet MS" panose="020B0603020202020204"/>
              </a:rPr>
              <a:t>5-</a:t>
            </a:r>
            <a:r>
              <a:rPr sz="2200" b="1" spc="60" dirty="0">
                <a:latin typeface="Trebuchet MS" panose="020B0603020202020204"/>
                <a:cs typeface="Trebuchet MS" panose="020B0603020202020204"/>
              </a:rPr>
              <a:t>star</a:t>
            </a:r>
            <a:r>
              <a:rPr sz="2200" b="1" spc="245" dirty="0">
                <a:latin typeface="Trebuchet MS" panose="020B0603020202020204"/>
                <a:cs typeface="Trebuchet MS" panose="020B0603020202020204"/>
              </a:rPr>
              <a:t> </a:t>
            </a:r>
            <a:r>
              <a:rPr sz="2200" dirty="0">
                <a:latin typeface="Tahoma" panose="020B0604030504040204"/>
                <a:cs typeface="Tahoma" panose="020B0604030504040204"/>
              </a:rPr>
              <a:t>review</a:t>
            </a:r>
            <a:r>
              <a:rPr sz="2200" spc="215" dirty="0">
                <a:latin typeface="Tahoma" panose="020B0604030504040204"/>
                <a:cs typeface="Tahoma" panose="020B0604030504040204"/>
              </a:rPr>
              <a:t> </a:t>
            </a:r>
            <a:r>
              <a:rPr sz="2200" spc="55" dirty="0">
                <a:latin typeface="Tahoma" panose="020B0604030504040204"/>
                <a:cs typeface="Tahoma" panose="020B0604030504040204"/>
              </a:rPr>
              <a:t>means </a:t>
            </a:r>
            <a:r>
              <a:rPr sz="2200" spc="65" dirty="0">
                <a:latin typeface="Tahoma" panose="020B0604030504040204"/>
                <a:cs typeface="Tahoma" panose="020B0604030504040204"/>
              </a:rPr>
              <a:t>that</a:t>
            </a:r>
            <a:r>
              <a:rPr sz="2200" spc="55" dirty="0">
                <a:latin typeface="Tahoma" panose="020B0604030504040204"/>
                <a:cs typeface="Tahoma" panose="020B0604030504040204"/>
              </a:rPr>
              <a:t> </a:t>
            </a:r>
            <a:r>
              <a:rPr sz="2200" spc="65" dirty="0">
                <a:latin typeface="Tahoma" panose="020B0604030504040204"/>
                <a:cs typeface="Tahoma" panose="020B0604030504040204"/>
              </a:rPr>
              <a:t>the</a:t>
            </a:r>
            <a:r>
              <a:rPr sz="2200" spc="55" dirty="0">
                <a:latin typeface="Tahoma" panose="020B0604030504040204"/>
                <a:cs typeface="Tahoma" panose="020B0604030504040204"/>
              </a:rPr>
              <a:t> hotel</a:t>
            </a:r>
            <a:r>
              <a:rPr sz="2200" spc="60" dirty="0">
                <a:latin typeface="Tahoma" panose="020B0604030504040204"/>
                <a:cs typeface="Tahoma" panose="020B0604030504040204"/>
              </a:rPr>
              <a:t> </a:t>
            </a:r>
            <a:r>
              <a:rPr sz="2200" b="1" dirty="0">
                <a:latin typeface="Trebuchet MS" panose="020B0603020202020204"/>
                <a:cs typeface="Trebuchet MS" panose="020B0603020202020204"/>
              </a:rPr>
              <a:t>providing</a:t>
            </a:r>
            <a:r>
              <a:rPr sz="2200" b="1" spc="45" dirty="0">
                <a:latin typeface="Trebuchet MS" panose="020B0603020202020204"/>
                <a:cs typeface="Trebuchet MS" panose="020B0603020202020204"/>
              </a:rPr>
              <a:t> </a:t>
            </a:r>
            <a:r>
              <a:rPr sz="2200" b="1" spc="105" dirty="0">
                <a:latin typeface="Trebuchet MS" panose="020B0603020202020204"/>
                <a:cs typeface="Trebuchet MS" panose="020B0603020202020204"/>
              </a:rPr>
              <a:t>good</a:t>
            </a:r>
            <a:r>
              <a:rPr sz="2200" b="1" spc="40" dirty="0">
                <a:latin typeface="Trebuchet MS" panose="020B0603020202020204"/>
                <a:cs typeface="Trebuchet MS" panose="020B0603020202020204"/>
              </a:rPr>
              <a:t> </a:t>
            </a:r>
            <a:r>
              <a:rPr sz="2200" b="1" spc="65" dirty="0">
                <a:latin typeface="Trebuchet MS" panose="020B0603020202020204"/>
                <a:cs typeface="Trebuchet MS" panose="020B0603020202020204"/>
              </a:rPr>
              <a:t>services</a:t>
            </a:r>
            <a:r>
              <a:rPr sz="2200" b="1" spc="45" dirty="0">
                <a:latin typeface="Trebuchet MS" panose="020B0603020202020204"/>
                <a:cs typeface="Trebuchet MS" panose="020B0603020202020204"/>
              </a:rPr>
              <a:t> </a:t>
            </a:r>
            <a:r>
              <a:rPr sz="2200" dirty="0">
                <a:latin typeface="Tahoma" panose="020B0604030504040204"/>
                <a:cs typeface="Tahoma" panose="020B0604030504040204"/>
              </a:rPr>
              <a:t>or</a:t>
            </a:r>
            <a:r>
              <a:rPr sz="2200" spc="25" dirty="0">
                <a:latin typeface="Tahoma" panose="020B0604030504040204"/>
                <a:cs typeface="Tahoma" panose="020B0604030504040204"/>
              </a:rPr>
              <a:t> </a:t>
            </a:r>
            <a:r>
              <a:rPr sz="2200" b="1" spc="90" dirty="0">
                <a:latin typeface="Trebuchet MS" panose="020B0603020202020204"/>
                <a:cs typeface="Trebuchet MS" panose="020B0603020202020204"/>
              </a:rPr>
              <a:t>products</a:t>
            </a:r>
            <a:r>
              <a:rPr sz="2200" b="1" spc="70" dirty="0">
                <a:latin typeface="Trebuchet MS" panose="020B0603020202020204"/>
                <a:cs typeface="Trebuchet MS" panose="020B0603020202020204"/>
              </a:rPr>
              <a:t> </a:t>
            </a:r>
            <a:r>
              <a:rPr sz="2200" spc="75" dirty="0">
                <a:latin typeface="Tahoma" panose="020B0604030504040204"/>
                <a:cs typeface="Tahoma" panose="020B0604030504040204"/>
              </a:rPr>
              <a:t>to </a:t>
            </a:r>
            <a:r>
              <a:rPr sz="2200" spc="55" dirty="0">
                <a:latin typeface="Tahoma" panose="020B0604030504040204"/>
                <a:cs typeface="Tahoma" panose="020B0604030504040204"/>
              </a:rPr>
              <a:t>customers.</a:t>
            </a:r>
            <a:r>
              <a:rPr sz="2200" spc="385" dirty="0">
                <a:latin typeface="Tahoma" panose="020B0604030504040204"/>
                <a:cs typeface="Tahoma" panose="020B0604030504040204"/>
              </a:rPr>
              <a:t>   </a:t>
            </a:r>
            <a:r>
              <a:rPr sz="2200" spc="60" dirty="0">
                <a:latin typeface="Tahoma" panose="020B0604030504040204"/>
                <a:cs typeface="Tahoma" panose="020B0604030504040204"/>
              </a:rPr>
              <a:t>Whilst</a:t>
            </a:r>
            <a:r>
              <a:rPr sz="2200" spc="385" dirty="0">
                <a:latin typeface="Tahoma" panose="020B0604030504040204"/>
                <a:cs typeface="Tahoma" panose="020B0604030504040204"/>
              </a:rPr>
              <a:t>   </a:t>
            </a:r>
            <a:r>
              <a:rPr sz="2200" dirty="0">
                <a:latin typeface="Tahoma" panose="020B0604030504040204"/>
                <a:cs typeface="Tahoma" panose="020B0604030504040204"/>
              </a:rPr>
              <a:t>for</a:t>
            </a:r>
            <a:r>
              <a:rPr sz="2200" spc="385" dirty="0">
                <a:latin typeface="Tahoma" panose="020B0604030504040204"/>
                <a:cs typeface="Tahoma" panose="020B0604030504040204"/>
              </a:rPr>
              <a:t>   </a:t>
            </a:r>
            <a:r>
              <a:rPr sz="2200" b="1" spc="220" dirty="0">
                <a:latin typeface="Trebuchet MS" panose="020B0603020202020204"/>
                <a:cs typeface="Trebuchet MS" panose="020B0603020202020204"/>
              </a:rPr>
              <a:t>4-</a:t>
            </a:r>
            <a:r>
              <a:rPr sz="2200" b="1" spc="60" dirty="0">
                <a:latin typeface="Trebuchet MS" panose="020B0603020202020204"/>
                <a:cs typeface="Trebuchet MS" panose="020B0603020202020204"/>
              </a:rPr>
              <a:t>star</a:t>
            </a:r>
            <a:r>
              <a:rPr sz="2200" b="1" spc="425" dirty="0">
                <a:latin typeface="Trebuchet MS" panose="020B0603020202020204"/>
                <a:cs typeface="Trebuchet MS" panose="020B0603020202020204"/>
              </a:rPr>
              <a:t>   </a:t>
            </a:r>
            <a:r>
              <a:rPr sz="2200" dirty="0">
                <a:latin typeface="Tahoma" panose="020B0604030504040204"/>
                <a:cs typeface="Tahoma" panose="020B0604030504040204"/>
              </a:rPr>
              <a:t>review</a:t>
            </a:r>
            <a:r>
              <a:rPr sz="2200" spc="395" dirty="0">
                <a:latin typeface="Tahoma" panose="020B0604030504040204"/>
                <a:cs typeface="Tahoma" panose="020B0604030504040204"/>
              </a:rPr>
              <a:t>   </a:t>
            </a:r>
            <a:r>
              <a:rPr sz="2200" spc="45" dirty="0">
                <a:latin typeface="Tahoma" panose="020B0604030504040204"/>
                <a:cs typeface="Tahoma" panose="020B0604030504040204"/>
              </a:rPr>
              <a:t>means </a:t>
            </a:r>
            <a:r>
              <a:rPr sz="2200" spc="60" dirty="0">
                <a:latin typeface="Tahoma" panose="020B0604030504040204"/>
                <a:cs typeface="Tahoma" panose="020B0604030504040204"/>
              </a:rPr>
              <a:t>customer/reviewer</a:t>
            </a:r>
            <a:r>
              <a:rPr sz="2200" spc="30" dirty="0">
                <a:latin typeface="Tahoma" panose="020B0604030504040204"/>
                <a:cs typeface="Tahoma" panose="020B0604030504040204"/>
              </a:rPr>
              <a:t> </a:t>
            </a:r>
            <a:r>
              <a:rPr sz="2200" b="1" dirty="0">
                <a:latin typeface="Trebuchet MS" panose="020B0603020202020204"/>
                <a:cs typeface="Trebuchet MS" panose="020B0603020202020204"/>
              </a:rPr>
              <a:t>enjoyed</a:t>
            </a:r>
            <a:r>
              <a:rPr sz="2200" b="1" spc="25" dirty="0">
                <a:latin typeface="Trebuchet MS" panose="020B0603020202020204"/>
                <a:cs typeface="Trebuchet MS" panose="020B0603020202020204"/>
              </a:rPr>
              <a:t> </a:t>
            </a:r>
            <a:r>
              <a:rPr sz="2200" b="1" dirty="0">
                <a:latin typeface="Trebuchet MS" panose="020B0603020202020204"/>
                <a:cs typeface="Trebuchet MS" panose="020B0603020202020204"/>
              </a:rPr>
              <a:t>the</a:t>
            </a:r>
            <a:r>
              <a:rPr sz="2200" b="1" spc="30" dirty="0">
                <a:latin typeface="Trebuchet MS" panose="020B0603020202020204"/>
                <a:cs typeface="Trebuchet MS" panose="020B0603020202020204"/>
              </a:rPr>
              <a:t> </a:t>
            </a:r>
            <a:r>
              <a:rPr sz="2200" b="1" spc="50" dirty="0">
                <a:latin typeface="Trebuchet MS" panose="020B0603020202020204"/>
                <a:cs typeface="Trebuchet MS" panose="020B0603020202020204"/>
              </a:rPr>
              <a:t>service</a:t>
            </a:r>
            <a:r>
              <a:rPr sz="2200" b="1" spc="20" dirty="0">
                <a:latin typeface="Trebuchet MS" panose="020B0603020202020204"/>
                <a:cs typeface="Trebuchet MS" panose="020B0603020202020204"/>
              </a:rPr>
              <a:t> </a:t>
            </a:r>
            <a:r>
              <a:rPr sz="2200" spc="90" dirty="0">
                <a:latin typeface="Tahoma" panose="020B0604030504040204"/>
                <a:cs typeface="Tahoma" panose="020B0604030504040204"/>
              </a:rPr>
              <a:t>but</a:t>
            </a:r>
            <a:r>
              <a:rPr sz="2200" spc="40" dirty="0">
                <a:latin typeface="Tahoma" panose="020B0604030504040204"/>
                <a:cs typeface="Tahoma" panose="020B0604030504040204"/>
              </a:rPr>
              <a:t> </a:t>
            </a:r>
            <a:r>
              <a:rPr sz="2200" spc="85" dirty="0">
                <a:latin typeface="Tahoma" panose="020B0604030504040204"/>
                <a:cs typeface="Tahoma" panose="020B0604030504040204"/>
              </a:rPr>
              <a:t>may</a:t>
            </a:r>
            <a:r>
              <a:rPr sz="2200" spc="35" dirty="0">
                <a:latin typeface="Tahoma" panose="020B0604030504040204"/>
                <a:cs typeface="Tahoma" panose="020B0604030504040204"/>
              </a:rPr>
              <a:t> </a:t>
            </a:r>
            <a:r>
              <a:rPr sz="2200" spc="65" dirty="0">
                <a:latin typeface="Tahoma" panose="020B0604030504040204"/>
                <a:cs typeface="Tahoma" panose="020B0604030504040204"/>
              </a:rPr>
              <a:t>point </a:t>
            </a:r>
            <a:r>
              <a:rPr sz="2200" spc="70" dirty="0">
                <a:latin typeface="Tahoma" panose="020B0604030504040204"/>
                <a:cs typeface="Tahoma" panose="020B0604030504040204"/>
              </a:rPr>
              <a:t>out</a:t>
            </a:r>
            <a:r>
              <a:rPr sz="2200" spc="260" dirty="0">
                <a:latin typeface="Tahoma" panose="020B0604030504040204"/>
                <a:cs typeface="Tahoma" panose="020B0604030504040204"/>
              </a:rPr>
              <a:t> </a:t>
            </a:r>
            <a:r>
              <a:rPr sz="2200" spc="95" dirty="0">
                <a:latin typeface="Tahoma" panose="020B0604030504040204"/>
                <a:cs typeface="Tahoma" panose="020B0604030504040204"/>
              </a:rPr>
              <a:t>some</a:t>
            </a:r>
            <a:r>
              <a:rPr sz="2200" spc="260" dirty="0">
                <a:latin typeface="Tahoma" panose="020B0604030504040204"/>
                <a:cs typeface="Tahoma" panose="020B0604030504040204"/>
              </a:rPr>
              <a:t> </a:t>
            </a:r>
            <a:r>
              <a:rPr sz="2200" dirty="0">
                <a:latin typeface="Tahoma" panose="020B0604030504040204"/>
                <a:cs typeface="Tahoma" panose="020B0604030504040204"/>
              </a:rPr>
              <a:t>areas</a:t>
            </a:r>
            <a:r>
              <a:rPr sz="2200" spc="260" dirty="0">
                <a:latin typeface="Tahoma" panose="020B0604030504040204"/>
                <a:cs typeface="Tahoma" panose="020B0604030504040204"/>
              </a:rPr>
              <a:t> </a:t>
            </a:r>
            <a:r>
              <a:rPr sz="2200" dirty="0">
                <a:latin typeface="Tahoma" panose="020B0604030504040204"/>
                <a:cs typeface="Tahoma" panose="020B0604030504040204"/>
              </a:rPr>
              <a:t>for</a:t>
            </a:r>
            <a:r>
              <a:rPr sz="2200" spc="260" dirty="0">
                <a:latin typeface="Tahoma" panose="020B0604030504040204"/>
                <a:cs typeface="Tahoma" panose="020B0604030504040204"/>
              </a:rPr>
              <a:t> </a:t>
            </a:r>
            <a:r>
              <a:rPr sz="2200" b="1" dirty="0">
                <a:latin typeface="Trebuchet MS" panose="020B0603020202020204"/>
                <a:cs typeface="Trebuchet MS" panose="020B0603020202020204"/>
              </a:rPr>
              <a:t>improvement</a:t>
            </a:r>
            <a:r>
              <a:rPr sz="2200" dirty="0">
                <a:latin typeface="Tahoma" panose="020B0604030504040204"/>
                <a:cs typeface="Tahoma" panose="020B0604030504040204"/>
              </a:rPr>
              <a:t>,</a:t>
            </a:r>
            <a:r>
              <a:rPr sz="2200" spc="254" dirty="0">
                <a:latin typeface="Tahoma" panose="020B0604030504040204"/>
                <a:cs typeface="Tahoma" panose="020B0604030504040204"/>
              </a:rPr>
              <a:t> </a:t>
            </a:r>
            <a:r>
              <a:rPr sz="2200" spc="95" dirty="0">
                <a:latin typeface="Tahoma" panose="020B0604030504040204"/>
                <a:cs typeface="Tahoma" panose="020B0604030504040204"/>
              </a:rPr>
              <a:t>so</a:t>
            </a:r>
            <a:r>
              <a:rPr sz="2200" spc="260" dirty="0">
                <a:latin typeface="Tahoma" panose="020B0604030504040204"/>
                <a:cs typeface="Tahoma" panose="020B0604030504040204"/>
              </a:rPr>
              <a:t> </a:t>
            </a:r>
            <a:r>
              <a:rPr sz="2200" spc="65" dirty="0">
                <a:latin typeface="Tahoma" panose="020B0604030504040204"/>
                <a:cs typeface="Tahoma" panose="020B0604030504040204"/>
              </a:rPr>
              <a:t>it</a:t>
            </a:r>
            <a:r>
              <a:rPr sz="2200" spc="260" dirty="0">
                <a:latin typeface="Tahoma" panose="020B0604030504040204"/>
                <a:cs typeface="Tahoma" panose="020B0604030504040204"/>
              </a:rPr>
              <a:t> </a:t>
            </a:r>
            <a:r>
              <a:rPr sz="2200" spc="65" dirty="0">
                <a:latin typeface="Tahoma" panose="020B0604030504040204"/>
                <a:cs typeface="Tahoma" panose="020B0604030504040204"/>
              </a:rPr>
              <a:t>is</a:t>
            </a:r>
            <a:r>
              <a:rPr sz="2200" spc="260" dirty="0">
                <a:latin typeface="Tahoma" panose="020B0604030504040204"/>
                <a:cs typeface="Tahoma" panose="020B0604030504040204"/>
              </a:rPr>
              <a:t> </a:t>
            </a:r>
            <a:r>
              <a:rPr sz="2200" b="1" dirty="0">
                <a:latin typeface="Trebuchet MS" panose="020B0603020202020204"/>
                <a:cs typeface="Trebuchet MS" panose="020B0603020202020204"/>
              </a:rPr>
              <a:t>not</a:t>
            </a:r>
            <a:r>
              <a:rPr sz="2200" b="1" spc="245" dirty="0">
                <a:latin typeface="Trebuchet MS" panose="020B0603020202020204"/>
                <a:cs typeface="Trebuchet MS" panose="020B0603020202020204"/>
              </a:rPr>
              <a:t> </a:t>
            </a:r>
            <a:r>
              <a:rPr sz="2200" b="1" spc="90" dirty="0">
                <a:latin typeface="Trebuchet MS" panose="020B0603020202020204"/>
                <a:cs typeface="Trebuchet MS" panose="020B0603020202020204"/>
              </a:rPr>
              <a:t>a</a:t>
            </a:r>
            <a:r>
              <a:rPr sz="2200" b="1" spc="240" dirty="0">
                <a:latin typeface="Trebuchet MS" panose="020B0603020202020204"/>
                <a:cs typeface="Trebuchet MS" panose="020B0603020202020204"/>
              </a:rPr>
              <a:t> </a:t>
            </a:r>
            <a:r>
              <a:rPr sz="2200" b="1" spc="85" dirty="0">
                <a:latin typeface="Trebuchet MS" panose="020B0603020202020204"/>
                <a:cs typeface="Trebuchet MS" panose="020B0603020202020204"/>
              </a:rPr>
              <a:t>good </a:t>
            </a:r>
            <a:r>
              <a:rPr sz="2200" b="1" dirty="0">
                <a:latin typeface="Trebuchet MS" panose="020B0603020202020204"/>
                <a:cs typeface="Trebuchet MS" panose="020B0603020202020204"/>
              </a:rPr>
              <a:t>thing</a:t>
            </a:r>
            <a:r>
              <a:rPr sz="2200" dirty="0">
                <a:latin typeface="Tahoma" panose="020B0604030504040204"/>
                <a:cs typeface="Tahoma" panose="020B0604030504040204"/>
              </a:rPr>
              <a:t>.</a:t>
            </a:r>
            <a:r>
              <a:rPr sz="2200" spc="-55" dirty="0">
                <a:latin typeface="Tahoma" panose="020B0604030504040204"/>
                <a:cs typeface="Tahoma" panose="020B0604030504040204"/>
              </a:rPr>
              <a:t> </a:t>
            </a:r>
            <a:r>
              <a:rPr sz="2200" dirty="0">
                <a:latin typeface="Tahoma" panose="020B0604030504040204"/>
                <a:cs typeface="Tahoma" panose="020B0604030504040204"/>
              </a:rPr>
              <a:t>For</a:t>
            </a:r>
            <a:r>
              <a:rPr sz="2200" spc="-55" dirty="0">
                <a:latin typeface="Tahoma" panose="020B0604030504040204"/>
                <a:cs typeface="Tahoma" panose="020B0604030504040204"/>
              </a:rPr>
              <a:t> </a:t>
            </a:r>
            <a:r>
              <a:rPr sz="2200" b="1" spc="170" dirty="0">
                <a:latin typeface="Trebuchet MS" panose="020B0603020202020204"/>
                <a:cs typeface="Trebuchet MS" panose="020B0603020202020204"/>
              </a:rPr>
              <a:t>3-</a:t>
            </a:r>
            <a:r>
              <a:rPr sz="2200" b="1" spc="60" dirty="0">
                <a:latin typeface="Trebuchet MS" panose="020B0603020202020204"/>
                <a:cs typeface="Trebuchet MS" panose="020B0603020202020204"/>
              </a:rPr>
              <a:t>star</a:t>
            </a:r>
            <a:r>
              <a:rPr sz="2200" b="1" spc="-90" dirty="0">
                <a:latin typeface="Trebuchet MS" panose="020B0603020202020204"/>
                <a:cs typeface="Trebuchet MS" panose="020B0603020202020204"/>
              </a:rPr>
              <a:t> </a:t>
            </a:r>
            <a:r>
              <a:rPr sz="2200" b="1" spc="55" dirty="0">
                <a:latin typeface="Trebuchet MS" panose="020B0603020202020204"/>
                <a:cs typeface="Trebuchet MS" panose="020B0603020202020204"/>
              </a:rPr>
              <a:t>to</a:t>
            </a:r>
            <a:r>
              <a:rPr sz="2200" b="1" spc="-90" dirty="0">
                <a:latin typeface="Trebuchet MS" panose="020B0603020202020204"/>
                <a:cs typeface="Trebuchet MS" panose="020B0603020202020204"/>
              </a:rPr>
              <a:t> </a:t>
            </a:r>
            <a:r>
              <a:rPr sz="2200" b="1" spc="-110" dirty="0">
                <a:latin typeface="Trebuchet MS" panose="020B0603020202020204"/>
                <a:cs typeface="Trebuchet MS" panose="020B0603020202020204"/>
              </a:rPr>
              <a:t>1-</a:t>
            </a:r>
            <a:r>
              <a:rPr sz="2200" b="1" spc="60" dirty="0">
                <a:latin typeface="Trebuchet MS" panose="020B0603020202020204"/>
                <a:cs typeface="Trebuchet MS" panose="020B0603020202020204"/>
              </a:rPr>
              <a:t>star</a:t>
            </a:r>
            <a:r>
              <a:rPr sz="2200" b="1" spc="10" dirty="0">
                <a:latin typeface="Trebuchet MS" panose="020B0603020202020204"/>
                <a:cs typeface="Trebuchet MS" panose="020B0603020202020204"/>
              </a:rPr>
              <a:t> </a:t>
            </a:r>
            <a:r>
              <a:rPr sz="2200" dirty="0">
                <a:latin typeface="Tahoma" panose="020B0604030504040204"/>
                <a:cs typeface="Tahoma" panose="020B0604030504040204"/>
              </a:rPr>
              <a:t>review,</a:t>
            </a:r>
            <a:r>
              <a:rPr sz="2200" spc="-15" dirty="0">
                <a:latin typeface="Tahoma" panose="020B0604030504040204"/>
                <a:cs typeface="Tahoma" panose="020B0604030504040204"/>
              </a:rPr>
              <a:t> </a:t>
            </a:r>
            <a:r>
              <a:rPr sz="2200" dirty="0">
                <a:latin typeface="Tahoma" panose="020B0604030504040204"/>
                <a:cs typeface="Tahoma" panose="020B0604030504040204"/>
              </a:rPr>
              <a:t>we</a:t>
            </a:r>
            <a:r>
              <a:rPr sz="2200" spc="-10" dirty="0">
                <a:latin typeface="Tahoma" panose="020B0604030504040204"/>
                <a:cs typeface="Tahoma" panose="020B0604030504040204"/>
              </a:rPr>
              <a:t> </a:t>
            </a:r>
            <a:r>
              <a:rPr sz="2200" spc="90" dirty="0">
                <a:latin typeface="Tahoma" panose="020B0604030504040204"/>
                <a:cs typeface="Tahoma" panose="020B0604030504040204"/>
              </a:rPr>
              <a:t>can</a:t>
            </a:r>
            <a:r>
              <a:rPr sz="2200" spc="-15" dirty="0">
                <a:latin typeface="Tahoma" panose="020B0604030504040204"/>
                <a:cs typeface="Tahoma" panose="020B0604030504040204"/>
              </a:rPr>
              <a:t> </a:t>
            </a:r>
            <a:r>
              <a:rPr sz="2200" spc="90" dirty="0">
                <a:latin typeface="Tahoma" panose="020B0604030504040204"/>
                <a:cs typeface="Tahoma" panose="020B0604030504040204"/>
              </a:rPr>
              <a:t>considered</a:t>
            </a:r>
            <a:r>
              <a:rPr sz="2200" spc="-10" dirty="0">
                <a:latin typeface="Tahoma" panose="020B0604030504040204"/>
                <a:cs typeface="Tahoma" panose="020B0604030504040204"/>
              </a:rPr>
              <a:t> </a:t>
            </a:r>
            <a:r>
              <a:rPr sz="2200" spc="40" dirty="0">
                <a:latin typeface="Tahoma" panose="020B0604030504040204"/>
                <a:cs typeface="Tahoma" panose="020B0604030504040204"/>
              </a:rPr>
              <a:t>it </a:t>
            </a:r>
            <a:r>
              <a:rPr sz="2200" spc="65" dirty="0">
                <a:latin typeface="Tahoma" panose="020B0604030504040204"/>
                <a:cs typeface="Tahoma" panose="020B0604030504040204"/>
              </a:rPr>
              <a:t>as</a:t>
            </a:r>
            <a:r>
              <a:rPr sz="2200" spc="-90" dirty="0">
                <a:latin typeface="Tahoma" panose="020B0604030504040204"/>
                <a:cs typeface="Tahoma" panose="020B0604030504040204"/>
              </a:rPr>
              <a:t> </a:t>
            </a:r>
            <a:r>
              <a:rPr sz="2200" dirty="0">
                <a:latin typeface="Tahoma" panose="020B0604030504040204"/>
                <a:cs typeface="Tahoma" panose="020B0604030504040204"/>
              </a:rPr>
              <a:t>a</a:t>
            </a:r>
            <a:r>
              <a:rPr sz="2200" spc="-155" dirty="0">
                <a:latin typeface="Tahoma" panose="020B0604030504040204"/>
                <a:cs typeface="Tahoma" panose="020B0604030504040204"/>
              </a:rPr>
              <a:t> </a:t>
            </a:r>
            <a:r>
              <a:rPr sz="2200" b="1" spc="130" dirty="0">
                <a:latin typeface="Trebuchet MS" panose="020B0603020202020204"/>
                <a:cs typeface="Trebuchet MS" panose="020B0603020202020204"/>
              </a:rPr>
              <a:t>bad</a:t>
            </a:r>
            <a:r>
              <a:rPr sz="2200" b="1" spc="-125" dirty="0">
                <a:latin typeface="Trebuchet MS" panose="020B0603020202020204"/>
                <a:cs typeface="Trebuchet MS" panose="020B0603020202020204"/>
              </a:rPr>
              <a:t> </a:t>
            </a:r>
            <a:r>
              <a:rPr sz="2200" b="1" spc="-10" dirty="0">
                <a:latin typeface="Trebuchet MS" panose="020B0603020202020204"/>
                <a:cs typeface="Trebuchet MS" panose="020B0603020202020204"/>
              </a:rPr>
              <a:t>review</a:t>
            </a:r>
            <a:r>
              <a:rPr sz="2200" spc="-10" dirty="0">
                <a:latin typeface="Tahoma" panose="020B0604030504040204"/>
                <a:cs typeface="Tahoma" panose="020B0604030504040204"/>
              </a:rPr>
              <a:t>.</a:t>
            </a:r>
            <a:endParaRPr sz="2200">
              <a:latin typeface="Tahoma" panose="020B0604030504040204"/>
              <a:cs typeface="Tahoma" panose="020B0604030504040204"/>
            </a:endParaRPr>
          </a:p>
          <a:p>
            <a:pPr marL="12700" marR="695960" algn="just">
              <a:lnSpc>
                <a:spcPct val="157000"/>
              </a:lnSpc>
              <a:spcBef>
                <a:spcPts val="2015"/>
              </a:spcBef>
            </a:pPr>
            <a:r>
              <a:rPr sz="2200" spc="75" dirty="0">
                <a:latin typeface="Tahoma" panose="020B0604030504040204"/>
                <a:cs typeface="Tahoma" panose="020B0604030504040204"/>
              </a:rPr>
              <a:t>Based</a:t>
            </a:r>
            <a:r>
              <a:rPr sz="2200" spc="-55" dirty="0">
                <a:latin typeface="Tahoma" panose="020B0604030504040204"/>
                <a:cs typeface="Tahoma" panose="020B0604030504040204"/>
              </a:rPr>
              <a:t> </a:t>
            </a:r>
            <a:r>
              <a:rPr sz="2200" spc="55" dirty="0">
                <a:latin typeface="Tahoma" panose="020B0604030504040204"/>
                <a:cs typeface="Tahoma" panose="020B0604030504040204"/>
              </a:rPr>
              <a:t>on</a:t>
            </a:r>
            <a:r>
              <a:rPr sz="2200" spc="-50" dirty="0">
                <a:latin typeface="Tahoma" panose="020B0604030504040204"/>
                <a:cs typeface="Tahoma" panose="020B0604030504040204"/>
              </a:rPr>
              <a:t> </a:t>
            </a:r>
            <a:r>
              <a:rPr sz="2200" spc="75" dirty="0">
                <a:latin typeface="Tahoma" panose="020B0604030504040204"/>
                <a:cs typeface="Tahoma" panose="020B0604030504040204"/>
              </a:rPr>
              <a:t>above</a:t>
            </a:r>
            <a:r>
              <a:rPr sz="2200" spc="-50" dirty="0">
                <a:latin typeface="Tahoma" panose="020B0604030504040204"/>
                <a:cs typeface="Tahoma" panose="020B0604030504040204"/>
              </a:rPr>
              <a:t> </a:t>
            </a:r>
            <a:r>
              <a:rPr sz="2200" dirty="0">
                <a:latin typeface="Tahoma" panose="020B0604030504040204"/>
                <a:cs typeface="Tahoma" panose="020B0604030504040204"/>
              </a:rPr>
              <a:t>explanation,</a:t>
            </a:r>
            <a:r>
              <a:rPr sz="2200" spc="-50" dirty="0">
                <a:latin typeface="Tahoma" panose="020B0604030504040204"/>
                <a:cs typeface="Tahoma" panose="020B0604030504040204"/>
              </a:rPr>
              <a:t> </a:t>
            </a:r>
            <a:r>
              <a:rPr sz="2200" dirty="0">
                <a:latin typeface="Tahoma" panose="020B0604030504040204"/>
                <a:cs typeface="Tahoma" panose="020B0604030504040204"/>
              </a:rPr>
              <a:t>we</a:t>
            </a:r>
            <a:r>
              <a:rPr sz="2200" spc="-55" dirty="0">
                <a:latin typeface="Tahoma" panose="020B0604030504040204"/>
                <a:cs typeface="Tahoma" panose="020B0604030504040204"/>
              </a:rPr>
              <a:t> </a:t>
            </a:r>
            <a:r>
              <a:rPr sz="2200" spc="90" dirty="0">
                <a:latin typeface="Tahoma" panose="020B0604030504040204"/>
                <a:cs typeface="Tahoma" panose="020B0604030504040204"/>
              </a:rPr>
              <a:t>can</a:t>
            </a:r>
            <a:r>
              <a:rPr sz="2200" spc="-50" dirty="0">
                <a:latin typeface="Tahoma" panose="020B0604030504040204"/>
                <a:cs typeface="Tahoma" panose="020B0604030504040204"/>
              </a:rPr>
              <a:t> </a:t>
            </a:r>
            <a:r>
              <a:rPr sz="2200" spc="60" dirty="0">
                <a:latin typeface="Tahoma" panose="020B0604030504040204"/>
                <a:cs typeface="Tahoma" panose="020B0604030504040204"/>
              </a:rPr>
              <a:t>categorize</a:t>
            </a:r>
            <a:r>
              <a:rPr sz="2200" spc="-50" dirty="0">
                <a:latin typeface="Tahoma" panose="020B0604030504040204"/>
                <a:cs typeface="Tahoma" panose="020B0604030504040204"/>
              </a:rPr>
              <a:t> </a:t>
            </a:r>
            <a:r>
              <a:rPr sz="2200" spc="65" dirty="0">
                <a:latin typeface="Tahoma" panose="020B0604030504040204"/>
                <a:cs typeface="Tahoma" panose="020B0604030504040204"/>
              </a:rPr>
              <a:t>it</a:t>
            </a:r>
            <a:r>
              <a:rPr sz="2200" spc="-50" dirty="0">
                <a:latin typeface="Tahoma" panose="020B0604030504040204"/>
                <a:cs typeface="Tahoma" panose="020B0604030504040204"/>
              </a:rPr>
              <a:t> </a:t>
            </a:r>
            <a:r>
              <a:rPr sz="2200" spc="-395" dirty="0">
                <a:latin typeface="Tahoma" panose="020B0604030504040204"/>
                <a:cs typeface="Tahoma" panose="020B0604030504040204"/>
              </a:rPr>
              <a:t>: </a:t>
            </a:r>
            <a:r>
              <a:rPr sz="2200" spc="130" dirty="0">
                <a:latin typeface="Tahoma" panose="020B0604030504040204"/>
                <a:cs typeface="Tahoma" panose="020B0604030504040204"/>
              </a:rPr>
              <a:t>Good</a:t>
            </a:r>
            <a:r>
              <a:rPr sz="2200" spc="-25" dirty="0">
                <a:latin typeface="Tahoma" panose="020B0604030504040204"/>
                <a:cs typeface="Tahoma" panose="020B0604030504040204"/>
              </a:rPr>
              <a:t> </a:t>
            </a:r>
            <a:r>
              <a:rPr sz="2200" dirty="0">
                <a:latin typeface="Tahoma" panose="020B0604030504040204"/>
                <a:cs typeface="Tahoma" panose="020B0604030504040204"/>
              </a:rPr>
              <a:t>Review</a:t>
            </a:r>
            <a:r>
              <a:rPr sz="2200" spc="-25" dirty="0">
                <a:latin typeface="Tahoma" panose="020B0604030504040204"/>
                <a:cs typeface="Tahoma" panose="020B0604030504040204"/>
              </a:rPr>
              <a:t> </a:t>
            </a:r>
            <a:r>
              <a:rPr sz="2200" spc="-395" dirty="0">
                <a:latin typeface="Tahoma" panose="020B0604030504040204"/>
                <a:cs typeface="Tahoma" panose="020B0604030504040204"/>
              </a:rPr>
              <a:t>:</a:t>
            </a:r>
            <a:endParaRPr sz="2200">
              <a:latin typeface="Tahoma" panose="020B0604030504040204"/>
              <a:cs typeface="Tahoma" panose="020B0604030504040204"/>
            </a:endParaRPr>
          </a:p>
          <a:p>
            <a:pPr marL="12700" algn="just">
              <a:lnSpc>
                <a:spcPct val="100000"/>
              </a:lnSpc>
              <a:spcBef>
                <a:spcPts val="2155"/>
              </a:spcBef>
            </a:pPr>
            <a:r>
              <a:rPr sz="2200" spc="65" dirty="0">
                <a:latin typeface="Tahoma" panose="020B0604030504040204"/>
                <a:cs typeface="Tahoma" panose="020B0604030504040204"/>
              </a:rPr>
              <a:t>Bad</a:t>
            </a:r>
            <a:r>
              <a:rPr sz="2200" spc="-75" dirty="0">
                <a:latin typeface="Tahoma" panose="020B0604030504040204"/>
                <a:cs typeface="Tahoma" panose="020B0604030504040204"/>
              </a:rPr>
              <a:t> </a:t>
            </a:r>
            <a:r>
              <a:rPr sz="2200" dirty="0">
                <a:latin typeface="Tahoma" panose="020B0604030504040204"/>
                <a:cs typeface="Tahoma" panose="020B0604030504040204"/>
              </a:rPr>
              <a:t>Review</a:t>
            </a:r>
            <a:r>
              <a:rPr sz="2200" spc="540" dirty="0">
                <a:latin typeface="Tahoma" panose="020B0604030504040204"/>
                <a:cs typeface="Tahoma" panose="020B0604030504040204"/>
              </a:rPr>
              <a:t>  </a:t>
            </a:r>
            <a:r>
              <a:rPr sz="2200" spc="-395" dirty="0">
                <a:latin typeface="Tahoma" panose="020B0604030504040204"/>
                <a:cs typeface="Tahoma" panose="020B0604030504040204"/>
              </a:rPr>
              <a:t>:</a:t>
            </a:r>
            <a:endParaRPr sz="2200">
              <a:latin typeface="Tahoma" panose="020B0604030504040204"/>
              <a:cs typeface="Tahoma" panose="020B0604030504040204"/>
            </a:endParaRPr>
          </a:p>
        </p:txBody>
      </p:sp>
      <p:sp>
        <p:nvSpPr>
          <p:cNvPr id="13" name="object 13"/>
          <p:cNvSpPr/>
          <p:nvPr/>
        </p:nvSpPr>
        <p:spPr>
          <a:xfrm>
            <a:off x="12115775" y="7920290"/>
            <a:ext cx="295275" cy="285750"/>
          </a:xfrm>
          <a:custGeom>
            <a:avLst/>
            <a:gdLst/>
            <a:ahLst/>
            <a:cxnLst/>
            <a:rect l="l" t="t" r="r" b="b"/>
            <a:pathLst>
              <a:path w="295275" h="285750">
                <a:moveTo>
                  <a:pt x="295275" y="109639"/>
                </a:moveTo>
                <a:lnTo>
                  <a:pt x="293916" y="109448"/>
                </a:lnTo>
                <a:lnTo>
                  <a:pt x="294627" y="108737"/>
                </a:lnTo>
                <a:lnTo>
                  <a:pt x="193078" y="93751"/>
                </a:lnTo>
                <a:lnTo>
                  <a:pt x="148018" y="901"/>
                </a:lnTo>
                <a:lnTo>
                  <a:pt x="147878" y="1193"/>
                </a:lnTo>
                <a:lnTo>
                  <a:pt x="147307" y="0"/>
                </a:lnTo>
                <a:lnTo>
                  <a:pt x="101765" y="93713"/>
                </a:lnTo>
                <a:lnTo>
                  <a:pt x="0" y="108737"/>
                </a:lnTo>
                <a:lnTo>
                  <a:pt x="876" y="109613"/>
                </a:lnTo>
                <a:lnTo>
                  <a:pt x="711" y="109639"/>
                </a:lnTo>
                <a:lnTo>
                  <a:pt x="73609" y="181965"/>
                </a:lnTo>
                <a:lnTo>
                  <a:pt x="56273" y="284734"/>
                </a:lnTo>
                <a:lnTo>
                  <a:pt x="57150" y="284276"/>
                </a:lnTo>
                <a:lnTo>
                  <a:pt x="56921" y="285623"/>
                </a:lnTo>
                <a:lnTo>
                  <a:pt x="148018" y="237007"/>
                </a:lnTo>
                <a:lnTo>
                  <a:pt x="239052" y="285623"/>
                </a:lnTo>
                <a:lnTo>
                  <a:pt x="221615" y="182638"/>
                </a:lnTo>
                <a:lnTo>
                  <a:pt x="295275" y="109639"/>
                </a:lnTo>
                <a:close/>
              </a:path>
            </a:pathLst>
          </a:custGeom>
          <a:solidFill>
            <a:srgbClr val="231F20"/>
          </a:solidFill>
        </p:spPr>
        <p:txBody>
          <a:bodyPr wrap="square" lIns="0" tIns="0" rIns="0" bIns="0" rtlCol="0"/>
          <a:lstStyle/>
          <a:p>
            <a:endParaRPr/>
          </a:p>
        </p:txBody>
      </p:sp>
      <p:sp>
        <p:nvSpPr>
          <p:cNvPr id="14" name="object 14"/>
          <p:cNvSpPr/>
          <p:nvPr/>
        </p:nvSpPr>
        <p:spPr>
          <a:xfrm>
            <a:off x="12115775" y="8382723"/>
            <a:ext cx="295275" cy="285750"/>
          </a:xfrm>
          <a:custGeom>
            <a:avLst/>
            <a:gdLst/>
            <a:ahLst/>
            <a:cxnLst/>
            <a:rect l="l" t="t" r="r" b="b"/>
            <a:pathLst>
              <a:path w="295275" h="285750">
                <a:moveTo>
                  <a:pt x="295275" y="109639"/>
                </a:moveTo>
                <a:lnTo>
                  <a:pt x="293916" y="109448"/>
                </a:lnTo>
                <a:lnTo>
                  <a:pt x="294627" y="108737"/>
                </a:lnTo>
                <a:lnTo>
                  <a:pt x="193078" y="93751"/>
                </a:lnTo>
                <a:lnTo>
                  <a:pt x="148018" y="901"/>
                </a:lnTo>
                <a:lnTo>
                  <a:pt x="147878" y="1193"/>
                </a:lnTo>
                <a:lnTo>
                  <a:pt x="147307" y="0"/>
                </a:lnTo>
                <a:lnTo>
                  <a:pt x="101765" y="93713"/>
                </a:lnTo>
                <a:lnTo>
                  <a:pt x="0" y="108737"/>
                </a:lnTo>
                <a:lnTo>
                  <a:pt x="876" y="109613"/>
                </a:lnTo>
                <a:lnTo>
                  <a:pt x="711" y="109639"/>
                </a:lnTo>
                <a:lnTo>
                  <a:pt x="73609" y="181965"/>
                </a:lnTo>
                <a:lnTo>
                  <a:pt x="56273" y="284734"/>
                </a:lnTo>
                <a:lnTo>
                  <a:pt x="57150" y="284276"/>
                </a:lnTo>
                <a:lnTo>
                  <a:pt x="56921" y="285623"/>
                </a:lnTo>
                <a:lnTo>
                  <a:pt x="148018" y="237007"/>
                </a:lnTo>
                <a:lnTo>
                  <a:pt x="239052" y="285623"/>
                </a:lnTo>
                <a:lnTo>
                  <a:pt x="221615" y="182638"/>
                </a:lnTo>
                <a:lnTo>
                  <a:pt x="295275" y="109639"/>
                </a:lnTo>
                <a:close/>
              </a:path>
            </a:pathLst>
          </a:custGeom>
          <a:solidFill>
            <a:srgbClr val="231F20"/>
          </a:solidFill>
        </p:spPr>
        <p:txBody>
          <a:bodyPr wrap="square" lIns="0" tIns="0" rIns="0" bIns="0" rtlCol="0"/>
          <a:lstStyle/>
          <a:p>
            <a:endParaRPr/>
          </a:p>
        </p:txBody>
      </p:sp>
      <p:sp>
        <p:nvSpPr>
          <p:cNvPr id="15" name="object 15"/>
          <p:cNvSpPr/>
          <p:nvPr/>
        </p:nvSpPr>
        <p:spPr>
          <a:xfrm>
            <a:off x="12115775" y="8845156"/>
            <a:ext cx="295275" cy="285750"/>
          </a:xfrm>
          <a:custGeom>
            <a:avLst/>
            <a:gdLst/>
            <a:ahLst/>
            <a:cxnLst/>
            <a:rect l="l" t="t" r="r" b="b"/>
            <a:pathLst>
              <a:path w="295275" h="285750">
                <a:moveTo>
                  <a:pt x="295275" y="109639"/>
                </a:moveTo>
                <a:lnTo>
                  <a:pt x="293928" y="109448"/>
                </a:lnTo>
                <a:lnTo>
                  <a:pt x="294627" y="108750"/>
                </a:lnTo>
                <a:lnTo>
                  <a:pt x="193078" y="93751"/>
                </a:lnTo>
                <a:lnTo>
                  <a:pt x="148018" y="901"/>
                </a:lnTo>
                <a:lnTo>
                  <a:pt x="147878" y="1193"/>
                </a:lnTo>
                <a:lnTo>
                  <a:pt x="147307" y="0"/>
                </a:lnTo>
                <a:lnTo>
                  <a:pt x="101765" y="93713"/>
                </a:lnTo>
                <a:lnTo>
                  <a:pt x="0" y="108750"/>
                </a:lnTo>
                <a:lnTo>
                  <a:pt x="863" y="109626"/>
                </a:lnTo>
                <a:lnTo>
                  <a:pt x="711" y="109639"/>
                </a:lnTo>
                <a:lnTo>
                  <a:pt x="73609" y="181965"/>
                </a:lnTo>
                <a:lnTo>
                  <a:pt x="56273" y="284734"/>
                </a:lnTo>
                <a:lnTo>
                  <a:pt x="57150" y="284276"/>
                </a:lnTo>
                <a:lnTo>
                  <a:pt x="56921" y="285635"/>
                </a:lnTo>
                <a:lnTo>
                  <a:pt x="148018" y="237007"/>
                </a:lnTo>
                <a:lnTo>
                  <a:pt x="239052" y="285635"/>
                </a:lnTo>
                <a:lnTo>
                  <a:pt x="221615" y="182638"/>
                </a:lnTo>
                <a:lnTo>
                  <a:pt x="295275" y="109639"/>
                </a:lnTo>
                <a:close/>
              </a:path>
            </a:pathLst>
          </a:custGeom>
          <a:solidFill>
            <a:srgbClr val="231F20"/>
          </a:solidFill>
        </p:spPr>
        <p:txBody>
          <a:bodyPr wrap="square" lIns="0" tIns="0" rIns="0" bIns="0" rtlCol="0"/>
          <a:lstStyle/>
          <a:p>
            <a:endParaRPr/>
          </a:p>
        </p:txBody>
      </p:sp>
      <p:sp>
        <p:nvSpPr>
          <p:cNvPr id="16" name="object 16"/>
          <p:cNvSpPr/>
          <p:nvPr/>
        </p:nvSpPr>
        <p:spPr>
          <a:xfrm>
            <a:off x="12482106" y="7920290"/>
            <a:ext cx="295275" cy="285750"/>
          </a:xfrm>
          <a:custGeom>
            <a:avLst/>
            <a:gdLst/>
            <a:ahLst/>
            <a:cxnLst/>
            <a:rect l="l" t="t" r="r" b="b"/>
            <a:pathLst>
              <a:path w="295275" h="285750">
                <a:moveTo>
                  <a:pt x="295275" y="109639"/>
                </a:moveTo>
                <a:lnTo>
                  <a:pt x="293916" y="109448"/>
                </a:lnTo>
                <a:lnTo>
                  <a:pt x="294627" y="108737"/>
                </a:lnTo>
                <a:lnTo>
                  <a:pt x="193078" y="93751"/>
                </a:lnTo>
                <a:lnTo>
                  <a:pt x="148018" y="901"/>
                </a:lnTo>
                <a:lnTo>
                  <a:pt x="147878" y="1193"/>
                </a:lnTo>
                <a:lnTo>
                  <a:pt x="147307" y="0"/>
                </a:lnTo>
                <a:lnTo>
                  <a:pt x="101765" y="93713"/>
                </a:lnTo>
                <a:lnTo>
                  <a:pt x="0" y="108737"/>
                </a:lnTo>
                <a:lnTo>
                  <a:pt x="876" y="109613"/>
                </a:lnTo>
                <a:lnTo>
                  <a:pt x="698" y="109639"/>
                </a:lnTo>
                <a:lnTo>
                  <a:pt x="73609" y="181952"/>
                </a:lnTo>
                <a:lnTo>
                  <a:pt x="56273" y="284734"/>
                </a:lnTo>
                <a:lnTo>
                  <a:pt x="57150" y="284276"/>
                </a:lnTo>
                <a:lnTo>
                  <a:pt x="56921" y="285623"/>
                </a:lnTo>
                <a:lnTo>
                  <a:pt x="148018" y="237007"/>
                </a:lnTo>
                <a:lnTo>
                  <a:pt x="239052" y="285623"/>
                </a:lnTo>
                <a:lnTo>
                  <a:pt x="221615" y="182638"/>
                </a:lnTo>
                <a:lnTo>
                  <a:pt x="295275" y="109639"/>
                </a:lnTo>
                <a:close/>
              </a:path>
            </a:pathLst>
          </a:custGeom>
          <a:solidFill>
            <a:srgbClr val="231F20"/>
          </a:solidFill>
        </p:spPr>
        <p:txBody>
          <a:bodyPr wrap="square" lIns="0" tIns="0" rIns="0" bIns="0" rtlCol="0"/>
          <a:lstStyle/>
          <a:p>
            <a:endParaRPr/>
          </a:p>
        </p:txBody>
      </p:sp>
      <p:sp>
        <p:nvSpPr>
          <p:cNvPr id="17" name="object 17"/>
          <p:cNvSpPr/>
          <p:nvPr/>
        </p:nvSpPr>
        <p:spPr>
          <a:xfrm>
            <a:off x="12491631" y="8382723"/>
            <a:ext cx="295275" cy="285750"/>
          </a:xfrm>
          <a:custGeom>
            <a:avLst/>
            <a:gdLst/>
            <a:ahLst/>
            <a:cxnLst/>
            <a:rect l="l" t="t" r="r" b="b"/>
            <a:pathLst>
              <a:path w="295275" h="285750">
                <a:moveTo>
                  <a:pt x="295275" y="109639"/>
                </a:moveTo>
                <a:lnTo>
                  <a:pt x="293916" y="109448"/>
                </a:lnTo>
                <a:lnTo>
                  <a:pt x="294627" y="108737"/>
                </a:lnTo>
                <a:lnTo>
                  <a:pt x="193078" y="93751"/>
                </a:lnTo>
                <a:lnTo>
                  <a:pt x="148018" y="901"/>
                </a:lnTo>
                <a:lnTo>
                  <a:pt x="147878" y="1193"/>
                </a:lnTo>
                <a:lnTo>
                  <a:pt x="147307" y="0"/>
                </a:lnTo>
                <a:lnTo>
                  <a:pt x="101765" y="93713"/>
                </a:lnTo>
                <a:lnTo>
                  <a:pt x="0" y="108737"/>
                </a:lnTo>
                <a:lnTo>
                  <a:pt x="876" y="109613"/>
                </a:lnTo>
                <a:lnTo>
                  <a:pt x="711" y="109639"/>
                </a:lnTo>
                <a:lnTo>
                  <a:pt x="73609" y="181965"/>
                </a:lnTo>
                <a:lnTo>
                  <a:pt x="56273" y="284734"/>
                </a:lnTo>
                <a:lnTo>
                  <a:pt x="57150" y="284276"/>
                </a:lnTo>
                <a:lnTo>
                  <a:pt x="56921" y="285623"/>
                </a:lnTo>
                <a:lnTo>
                  <a:pt x="148018" y="237007"/>
                </a:lnTo>
                <a:lnTo>
                  <a:pt x="239052" y="285623"/>
                </a:lnTo>
                <a:lnTo>
                  <a:pt x="221615" y="182638"/>
                </a:lnTo>
                <a:lnTo>
                  <a:pt x="295275" y="109639"/>
                </a:lnTo>
                <a:close/>
              </a:path>
            </a:pathLst>
          </a:custGeom>
          <a:solidFill>
            <a:srgbClr val="231F20"/>
          </a:solidFill>
        </p:spPr>
        <p:txBody>
          <a:bodyPr wrap="square" lIns="0" tIns="0" rIns="0" bIns="0" rtlCol="0"/>
          <a:lstStyle/>
          <a:p>
            <a:endParaRPr/>
          </a:p>
        </p:txBody>
      </p:sp>
      <p:sp>
        <p:nvSpPr>
          <p:cNvPr id="18" name="object 18"/>
          <p:cNvSpPr/>
          <p:nvPr/>
        </p:nvSpPr>
        <p:spPr>
          <a:xfrm>
            <a:off x="12857963" y="8382723"/>
            <a:ext cx="295275" cy="285750"/>
          </a:xfrm>
          <a:custGeom>
            <a:avLst/>
            <a:gdLst/>
            <a:ahLst/>
            <a:cxnLst/>
            <a:rect l="l" t="t" r="r" b="b"/>
            <a:pathLst>
              <a:path w="295275" h="285750">
                <a:moveTo>
                  <a:pt x="295275" y="109639"/>
                </a:moveTo>
                <a:lnTo>
                  <a:pt x="293916" y="109448"/>
                </a:lnTo>
                <a:lnTo>
                  <a:pt x="294627" y="108737"/>
                </a:lnTo>
                <a:lnTo>
                  <a:pt x="193078" y="93751"/>
                </a:lnTo>
                <a:lnTo>
                  <a:pt x="148018" y="901"/>
                </a:lnTo>
                <a:lnTo>
                  <a:pt x="147878" y="1193"/>
                </a:lnTo>
                <a:lnTo>
                  <a:pt x="147307" y="0"/>
                </a:lnTo>
                <a:lnTo>
                  <a:pt x="101765" y="93713"/>
                </a:lnTo>
                <a:lnTo>
                  <a:pt x="0" y="108737"/>
                </a:lnTo>
                <a:lnTo>
                  <a:pt x="876" y="109613"/>
                </a:lnTo>
                <a:lnTo>
                  <a:pt x="698" y="109639"/>
                </a:lnTo>
                <a:lnTo>
                  <a:pt x="73596" y="181965"/>
                </a:lnTo>
                <a:lnTo>
                  <a:pt x="56273" y="284734"/>
                </a:lnTo>
                <a:lnTo>
                  <a:pt x="57150" y="284276"/>
                </a:lnTo>
                <a:lnTo>
                  <a:pt x="56921" y="285623"/>
                </a:lnTo>
                <a:lnTo>
                  <a:pt x="148018" y="237007"/>
                </a:lnTo>
                <a:lnTo>
                  <a:pt x="239052" y="285623"/>
                </a:lnTo>
                <a:lnTo>
                  <a:pt x="221615" y="182638"/>
                </a:lnTo>
                <a:lnTo>
                  <a:pt x="295275" y="109639"/>
                </a:lnTo>
                <a:close/>
              </a:path>
            </a:pathLst>
          </a:custGeom>
          <a:solidFill>
            <a:srgbClr val="231F20"/>
          </a:solidFill>
        </p:spPr>
        <p:txBody>
          <a:bodyPr wrap="square" lIns="0" tIns="0" rIns="0" bIns="0" rtlCol="0"/>
          <a:lstStyle/>
          <a:p>
            <a:endParaRPr/>
          </a:p>
        </p:txBody>
      </p:sp>
      <p:sp>
        <p:nvSpPr>
          <p:cNvPr id="19" name="object 19"/>
          <p:cNvSpPr/>
          <p:nvPr/>
        </p:nvSpPr>
        <p:spPr>
          <a:xfrm>
            <a:off x="12491631" y="8849118"/>
            <a:ext cx="295275" cy="285750"/>
          </a:xfrm>
          <a:custGeom>
            <a:avLst/>
            <a:gdLst/>
            <a:ahLst/>
            <a:cxnLst/>
            <a:rect l="l" t="t" r="r" b="b"/>
            <a:pathLst>
              <a:path w="295275" h="285750">
                <a:moveTo>
                  <a:pt x="295275" y="109639"/>
                </a:moveTo>
                <a:lnTo>
                  <a:pt x="293928" y="109448"/>
                </a:lnTo>
                <a:lnTo>
                  <a:pt x="294627" y="108750"/>
                </a:lnTo>
                <a:lnTo>
                  <a:pt x="193078" y="93751"/>
                </a:lnTo>
                <a:lnTo>
                  <a:pt x="148018" y="901"/>
                </a:lnTo>
                <a:lnTo>
                  <a:pt x="147878" y="1193"/>
                </a:lnTo>
                <a:lnTo>
                  <a:pt x="147307" y="0"/>
                </a:lnTo>
                <a:lnTo>
                  <a:pt x="101765" y="93713"/>
                </a:lnTo>
                <a:lnTo>
                  <a:pt x="0" y="108750"/>
                </a:lnTo>
                <a:lnTo>
                  <a:pt x="863" y="109626"/>
                </a:lnTo>
                <a:lnTo>
                  <a:pt x="711" y="109639"/>
                </a:lnTo>
                <a:lnTo>
                  <a:pt x="73609" y="181965"/>
                </a:lnTo>
                <a:lnTo>
                  <a:pt x="56273" y="284734"/>
                </a:lnTo>
                <a:lnTo>
                  <a:pt x="57150" y="284276"/>
                </a:lnTo>
                <a:lnTo>
                  <a:pt x="56921" y="285635"/>
                </a:lnTo>
                <a:lnTo>
                  <a:pt x="148018" y="237007"/>
                </a:lnTo>
                <a:lnTo>
                  <a:pt x="239052" y="285635"/>
                </a:lnTo>
                <a:lnTo>
                  <a:pt x="221615" y="182638"/>
                </a:lnTo>
                <a:lnTo>
                  <a:pt x="295275" y="109639"/>
                </a:lnTo>
                <a:close/>
              </a:path>
            </a:pathLst>
          </a:custGeom>
          <a:solidFill>
            <a:srgbClr val="231F20"/>
          </a:solidFill>
        </p:spPr>
        <p:txBody>
          <a:bodyPr wrap="square" lIns="0" tIns="0" rIns="0" bIns="0" rtlCol="0"/>
          <a:lstStyle/>
          <a:p>
            <a:endParaRPr/>
          </a:p>
        </p:txBody>
      </p:sp>
      <p:sp>
        <p:nvSpPr>
          <p:cNvPr id="20" name="object 20"/>
          <p:cNvSpPr/>
          <p:nvPr/>
        </p:nvSpPr>
        <p:spPr>
          <a:xfrm>
            <a:off x="12867488" y="8849118"/>
            <a:ext cx="295275" cy="285750"/>
          </a:xfrm>
          <a:custGeom>
            <a:avLst/>
            <a:gdLst/>
            <a:ahLst/>
            <a:cxnLst/>
            <a:rect l="l" t="t" r="r" b="b"/>
            <a:pathLst>
              <a:path w="295275" h="285750">
                <a:moveTo>
                  <a:pt x="295275" y="109639"/>
                </a:moveTo>
                <a:lnTo>
                  <a:pt x="293928" y="109448"/>
                </a:lnTo>
                <a:lnTo>
                  <a:pt x="294627" y="108750"/>
                </a:lnTo>
                <a:lnTo>
                  <a:pt x="193078" y="93751"/>
                </a:lnTo>
                <a:lnTo>
                  <a:pt x="148018" y="901"/>
                </a:lnTo>
                <a:lnTo>
                  <a:pt x="147878" y="1193"/>
                </a:lnTo>
                <a:lnTo>
                  <a:pt x="147307" y="0"/>
                </a:lnTo>
                <a:lnTo>
                  <a:pt x="101765" y="93713"/>
                </a:lnTo>
                <a:lnTo>
                  <a:pt x="0" y="108750"/>
                </a:lnTo>
                <a:lnTo>
                  <a:pt x="863" y="109613"/>
                </a:lnTo>
                <a:lnTo>
                  <a:pt x="698" y="109639"/>
                </a:lnTo>
                <a:lnTo>
                  <a:pt x="73596" y="181965"/>
                </a:lnTo>
                <a:lnTo>
                  <a:pt x="56273" y="284734"/>
                </a:lnTo>
                <a:lnTo>
                  <a:pt x="57150" y="284276"/>
                </a:lnTo>
                <a:lnTo>
                  <a:pt x="56921" y="285635"/>
                </a:lnTo>
                <a:lnTo>
                  <a:pt x="148018" y="237007"/>
                </a:lnTo>
                <a:lnTo>
                  <a:pt x="239052" y="285635"/>
                </a:lnTo>
                <a:lnTo>
                  <a:pt x="221615" y="182638"/>
                </a:lnTo>
                <a:lnTo>
                  <a:pt x="295275" y="109639"/>
                </a:lnTo>
                <a:close/>
              </a:path>
            </a:pathLst>
          </a:custGeom>
          <a:solidFill>
            <a:srgbClr val="231F20"/>
          </a:solidFill>
        </p:spPr>
        <p:txBody>
          <a:bodyPr wrap="square" lIns="0" tIns="0" rIns="0" bIns="0" rtlCol="0"/>
          <a:lstStyle/>
          <a:p>
            <a:endParaRPr/>
          </a:p>
        </p:txBody>
      </p:sp>
      <p:sp>
        <p:nvSpPr>
          <p:cNvPr id="21" name="object 21"/>
          <p:cNvSpPr/>
          <p:nvPr/>
        </p:nvSpPr>
        <p:spPr>
          <a:xfrm>
            <a:off x="13233820" y="8849118"/>
            <a:ext cx="295275" cy="285750"/>
          </a:xfrm>
          <a:custGeom>
            <a:avLst/>
            <a:gdLst/>
            <a:ahLst/>
            <a:cxnLst/>
            <a:rect l="l" t="t" r="r" b="b"/>
            <a:pathLst>
              <a:path w="295275" h="285750">
                <a:moveTo>
                  <a:pt x="295275" y="109639"/>
                </a:moveTo>
                <a:lnTo>
                  <a:pt x="293928" y="109448"/>
                </a:lnTo>
                <a:lnTo>
                  <a:pt x="294627" y="108750"/>
                </a:lnTo>
                <a:lnTo>
                  <a:pt x="193078" y="93751"/>
                </a:lnTo>
                <a:lnTo>
                  <a:pt x="148018" y="901"/>
                </a:lnTo>
                <a:lnTo>
                  <a:pt x="147878" y="1193"/>
                </a:lnTo>
                <a:lnTo>
                  <a:pt x="147307" y="0"/>
                </a:lnTo>
                <a:lnTo>
                  <a:pt x="101765" y="93713"/>
                </a:lnTo>
                <a:lnTo>
                  <a:pt x="0" y="108750"/>
                </a:lnTo>
                <a:lnTo>
                  <a:pt x="863" y="109613"/>
                </a:lnTo>
                <a:lnTo>
                  <a:pt x="698" y="109639"/>
                </a:lnTo>
                <a:lnTo>
                  <a:pt x="73596" y="181965"/>
                </a:lnTo>
                <a:lnTo>
                  <a:pt x="56273" y="284734"/>
                </a:lnTo>
                <a:lnTo>
                  <a:pt x="57150" y="284276"/>
                </a:lnTo>
                <a:lnTo>
                  <a:pt x="56921" y="285635"/>
                </a:lnTo>
                <a:lnTo>
                  <a:pt x="148018" y="237007"/>
                </a:lnTo>
                <a:lnTo>
                  <a:pt x="239052" y="285635"/>
                </a:lnTo>
                <a:lnTo>
                  <a:pt x="221615" y="182638"/>
                </a:lnTo>
                <a:lnTo>
                  <a:pt x="295275" y="109639"/>
                </a:lnTo>
                <a:close/>
              </a:path>
            </a:pathLst>
          </a:custGeom>
          <a:solidFill>
            <a:srgbClr val="231F20"/>
          </a:solidFill>
        </p:spPr>
        <p:txBody>
          <a:bodyPr wrap="square" lIns="0" tIns="0" rIns="0" bIns="0" rtlCol="0"/>
          <a:lstStyle/>
          <a:p>
            <a:endParaRPr/>
          </a:p>
        </p:txBody>
      </p:sp>
      <p:pic>
        <p:nvPicPr>
          <p:cNvPr id="100" name="Picture 99"/>
          <p:cNvPicPr/>
          <p:nvPr/>
        </p:nvPicPr>
        <p:blipFill>
          <a:blip r:embed="rId4"/>
          <a:stretch>
            <a:fillRect/>
          </a:stretch>
        </p:blipFill>
        <p:spPr>
          <a:xfrm>
            <a:off x="16611600" y="8292465"/>
            <a:ext cx="1363980" cy="14859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84295" y="627961"/>
            <a:ext cx="1456796" cy="1456794"/>
          </a:xfrm>
          <a:prstGeom prst="rect">
            <a:avLst/>
          </a:prstGeom>
        </p:spPr>
      </p:pic>
      <p:pic>
        <p:nvPicPr>
          <p:cNvPr id="3" name="object 3"/>
          <p:cNvPicPr/>
          <p:nvPr/>
        </p:nvPicPr>
        <p:blipFill>
          <a:blip r:embed="rId3" cstate="print"/>
          <a:stretch>
            <a:fillRect/>
          </a:stretch>
        </p:blipFill>
        <p:spPr>
          <a:xfrm>
            <a:off x="2855417" y="2368388"/>
            <a:ext cx="5701239" cy="4170608"/>
          </a:xfrm>
          <a:prstGeom prst="rect">
            <a:avLst/>
          </a:prstGeom>
        </p:spPr>
      </p:pic>
      <p:pic>
        <p:nvPicPr>
          <p:cNvPr id="4" name="object 4"/>
          <p:cNvPicPr/>
          <p:nvPr/>
        </p:nvPicPr>
        <p:blipFill>
          <a:blip r:embed="rId4" cstate="print"/>
          <a:stretch>
            <a:fillRect/>
          </a:stretch>
        </p:blipFill>
        <p:spPr>
          <a:xfrm>
            <a:off x="9895030" y="2385435"/>
            <a:ext cx="5649679" cy="4161250"/>
          </a:xfrm>
          <a:prstGeom prst="rect">
            <a:avLst/>
          </a:prstGeom>
        </p:spPr>
      </p:pic>
      <p:sp>
        <p:nvSpPr>
          <p:cNvPr id="5" name="object 5"/>
          <p:cNvSpPr txBox="1"/>
          <p:nvPr/>
        </p:nvSpPr>
        <p:spPr>
          <a:xfrm>
            <a:off x="13650504" y="936609"/>
            <a:ext cx="1980564" cy="730250"/>
          </a:xfrm>
          <a:prstGeom prst="rect">
            <a:avLst/>
          </a:prstGeom>
        </p:spPr>
        <p:txBody>
          <a:bodyPr vert="horz" wrap="square" lIns="0" tIns="12700" rIns="0" bIns="0" rtlCol="0">
            <a:spAutoFit/>
          </a:bodyPr>
          <a:lstStyle/>
          <a:p>
            <a:pPr marL="12700" marR="5080" indent="141605">
              <a:lnSpc>
                <a:spcPct val="116000"/>
              </a:lnSpc>
              <a:spcBef>
                <a:spcPts val="100"/>
              </a:spcBef>
            </a:pPr>
            <a:r>
              <a:rPr sz="2000" b="1" spc="40" dirty="0">
                <a:latin typeface="Trebuchet MS" panose="020B0603020202020204"/>
                <a:cs typeface="Trebuchet MS" panose="020B0603020202020204"/>
              </a:rPr>
              <a:t>EXPLORATORY </a:t>
            </a:r>
            <a:r>
              <a:rPr sz="2000" b="1" spc="85" dirty="0">
                <a:latin typeface="Trebuchet MS" panose="020B0603020202020204"/>
                <a:cs typeface="Trebuchet MS" panose="020B0603020202020204"/>
              </a:rPr>
              <a:t>DATA</a:t>
            </a:r>
            <a:r>
              <a:rPr sz="2000" b="1" spc="-130" dirty="0">
                <a:latin typeface="Trebuchet MS" panose="020B0603020202020204"/>
                <a:cs typeface="Trebuchet MS" panose="020B0603020202020204"/>
              </a:rPr>
              <a:t> </a:t>
            </a:r>
            <a:r>
              <a:rPr sz="2000" b="1" spc="70" dirty="0">
                <a:latin typeface="Trebuchet MS" panose="020B0603020202020204"/>
                <a:cs typeface="Trebuchet MS" panose="020B0603020202020204"/>
              </a:rPr>
              <a:t>ANALYSIS</a:t>
            </a:r>
            <a:endParaRPr sz="2000">
              <a:latin typeface="Trebuchet MS" panose="020B0603020202020204"/>
              <a:cs typeface="Trebuchet MS" panose="020B0603020202020204"/>
            </a:endParaRPr>
          </a:p>
        </p:txBody>
      </p:sp>
      <p:sp>
        <p:nvSpPr>
          <p:cNvPr id="6" name="object 6"/>
          <p:cNvSpPr txBox="1"/>
          <p:nvPr/>
        </p:nvSpPr>
        <p:spPr>
          <a:xfrm>
            <a:off x="1247171" y="984311"/>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sp>
        <p:nvSpPr>
          <p:cNvPr id="7" name="object 7"/>
          <p:cNvSpPr txBox="1"/>
          <p:nvPr/>
        </p:nvSpPr>
        <p:spPr>
          <a:xfrm>
            <a:off x="3091537" y="6965502"/>
            <a:ext cx="12105005" cy="1587500"/>
          </a:xfrm>
          <a:prstGeom prst="rect">
            <a:avLst/>
          </a:prstGeom>
        </p:spPr>
        <p:txBody>
          <a:bodyPr vert="horz" wrap="square" lIns="0" tIns="12700" rIns="0" bIns="0" rtlCol="0">
            <a:spAutoFit/>
          </a:bodyPr>
          <a:lstStyle/>
          <a:p>
            <a:pPr marL="12700" marR="5080" algn="ctr">
              <a:lnSpc>
                <a:spcPct val="117000"/>
              </a:lnSpc>
              <a:spcBef>
                <a:spcPts val="100"/>
              </a:spcBef>
            </a:pPr>
            <a:r>
              <a:rPr sz="2200" b="1" dirty="0">
                <a:latin typeface="Trebuchet MS" panose="020B0603020202020204"/>
                <a:cs typeface="Trebuchet MS" panose="020B0603020202020204"/>
              </a:rPr>
              <a:t>Positive</a:t>
            </a:r>
            <a:r>
              <a:rPr sz="2200" b="1" spc="-90" dirty="0">
                <a:latin typeface="Trebuchet MS" panose="020B0603020202020204"/>
                <a:cs typeface="Trebuchet MS" panose="020B0603020202020204"/>
              </a:rPr>
              <a:t> </a:t>
            </a:r>
            <a:r>
              <a:rPr sz="2200" b="1" dirty="0">
                <a:latin typeface="Trebuchet MS" panose="020B0603020202020204"/>
                <a:cs typeface="Trebuchet MS" panose="020B0603020202020204"/>
              </a:rPr>
              <a:t>Reviews</a:t>
            </a:r>
            <a:r>
              <a:rPr sz="2200" dirty="0">
                <a:latin typeface="Tahoma" panose="020B0604030504040204"/>
                <a:cs typeface="Tahoma" panose="020B0604030504040204"/>
              </a:rPr>
              <a:t>,</a:t>
            </a:r>
            <a:r>
              <a:rPr sz="2200" spc="-50" dirty="0">
                <a:latin typeface="Tahoma" panose="020B0604030504040204"/>
                <a:cs typeface="Tahoma" panose="020B0604030504040204"/>
              </a:rPr>
              <a:t> </a:t>
            </a:r>
            <a:r>
              <a:rPr sz="2200" spc="80" dirty="0">
                <a:latin typeface="Tahoma" panose="020B0604030504040204"/>
                <a:cs typeface="Tahoma" panose="020B0604030504040204"/>
              </a:rPr>
              <a:t>dominated</a:t>
            </a:r>
            <a:r>
              <a:rPr sz="2200" spc="-50" dirty="0">
                <a:latin typeface="Tahoma" panose="020B0604030504040204"/>
                <a:cs typeface="Tahoma" panose="020B0604030504040204"/>
              </a:rPr>
              <a:t> </a:t>
            </a:r>
            <a:r>
              <a:rPr sz="2200" dirty="0">
                <a:latin typeface="Tahoma" panose="020B0604030504040204"/>
                <a:cs typeface="Tahoma" panose="020B0604030504040204"/>
              </a:rPr>
              <a:t>with</a:t>
            </a:r>
            <a:r>
              <a:rPr sz="2200" spc="-50" dirty="0">
                <a:latin typeface="Tahoma" panose="020B0604030504040204"/>
                <a:cs typeface="Tahoma" panose="020B0604030504040204"/>
              </a:rPr>
              <a:t> </a:t>
            </a:r>
            <a:r>
              <a:rPr sz="2200" spc="70" dirty="0">
                <a:latin typeface="Tahoma" panose="020B0604030504040204"/>
                <a:cs typeface="Tahoma" panose="020B0604030504040204"/>
              </a:rPr>
              <a:t>words</a:t>
            </a:r>
            <a:r>
              <a:rPr sz="2200" spc="-45" dirty="0">
                <a:latin typeface="Tahoma" panose="020B0604030504040204"/>
                <a:cs typeface="Tahoma" panose="020B0604030504040204"/>
              </a:rPr>
              <a:t> </a:t>
            </a:r>
            <a:r>
              <a:rPr sz="2200" spc="65" dirty="0">
                <a:latin typeface="Tahoma" panose="020B0604030504040204"/>
                <a:cs typeface="Tahoma" panose="020B0604030504040204"/>
              </a:rPr>
              <a:t>that</a:t>
            </a:r>
            <a:r>
              <a:rPr sz="2200" spc="-50" dirty="0">
                <a:latin typeface="Tahoma" panose="020B0604030504040204"/>
                <a:cs typeface="Tahoma" panose="020B0604030504040204"/>
              </a:rPr>
              <a:t> </a:t>
            </a:r>
            <a:r>
              <a:rPr sz="2200" spc="55" dirty="0">
                <a:latin typeface="Tahoma" panose="020B0604030504040204"/>
                <a:cs typeface="Tahoma" panose="020B0604030504040204"/>
              </a:rPr>
              <a:t>show</a:t>
            </a:r>
            <a:r>
              <a:rPr sz="2200" spc="-50" dirty="0">
                <a:latin typeface="Tahoma" panose="020B0604030504040204"/>
                <a:cs typeface="Tahoma" panose="020B0604030504040204"/>
              </a:rPr>
              <a:t> </a:t>
            </a:r>
            <a:r>
              <a:rPr sz="2200" dirty="0">
                <a:latin typeface="Tahoma" panose="020B0604030504040204"/>
                <a:cs typeface="Tahoma" panose="020B0604030504040204"/>
              </a:rPr>
              <a:t>high</a:t>
            </a:r>
            <a:r>
              <a:rPr sz="2200" spc="-50" dirty="0">
                <a:latin typeface="Tahoma" panose="020B0604030504040204"/>
                <a:cs typeface="Tahoma" panose="020B0604030504040204"/>
              </a:rPr>
              <a:t> </a:t>
            </a:r>
            <a:r>
              <a:rPr sz="2200" spc="90" dirty="0">
                <a:latin typeface="Tahoma" panose="020B0604030504040204"/>
                <a:cs typeface="Tahoma" panose="020B0604030504040204"/>
              </a:rPr>
              <a:t>customer</a:t>
            </a:r>
            <a:r>
              <a:rPr sz="2200" spc="-45" dirty="0">
                <a:latin typeface="Tahoma" panose="020B0604030504040204"/>
                <a:cs typeface="Tahoma" panose="020B0604030504040204"/>
              </a:rPr>
              <a:t> </a:t>
            </a:r>
            <a:r>
              <a:rPr sz="2200" spc="45" dirty="0">
                <a:latin typeface="Tahoma" panose="020B0604030504040204"/>
                <a:cs typeface="Tahoma" panose="020B0604030504040204"/>
              </a:rPr>
              <a:t>satisfaction,</a:t>
            </a:r>
            <a:r>
              <a:rPr sz="2200" spc="-50" dirty="0">
                <a:latin typeface="Tahoma" panose="020B0604030504040204"/>
                <a:cs typeface="Tahoma" panose="020B0604030504040204"/>
              </a:rPr>
              <a:t> </a:t>
            </a:r>
            <a:r>
              <a:rPr sz="2200" spc="90" dirty="0">
                <a:latin typeface="Tahoma" panose="020B0604030504040204"/>
                <a:cs typeface="Tahoma" panose="020B0604030504040204"/>
              </a:rPr>
              <a:t>such</a:t>
            </a:r>
            <a:r>
              <a:rPr sz="2200" spc="-50" dirty="0">
                <a:latin typeface="Tahoma" panose="020B0604030504040204"/>
                <a:cs typeface="Tahoma" panose="020B0604030504040204"/>
              </a:rPr>
              <a:t> </a:t>
            </a:r>
            <a:r>
              <a:rPr sz="2200" spc="65" dirty="0">
                <a:latin typeface="Tahoma" panose="020B0604030504040204"/>
                <a:cs typeface="Tahoma" panose="020B0604030504040204"/>
              </a:rPr>
              <a:t>as</a:t>
            </a:r>
            <a:r>
              <a:rPr sz="2200" spc="-55" dirty="0">
                <a:latin typeface="Tahoma" panose="020B0604030504040204"/>
                <a:cs typeface="Tahoma" panose="020B0604030504040204"/>
              </a:rPr>
              <a:t> </a:t>
            </a:r>
            <a:r>
              <a:rPr sz="2200" b="1" spc="-10" dirty="0">
                <a:latin typeface="Trebuchet MS" panose="020B0603020202020204"/>
                <a:cs typeface="Trebuchet MS" panose="020B0603020202020204"/>
              </a:rPr>
              <a:t>great</a:t>
            </a:r>
            <a:r>
              <a:rPr sz="2200" spc="-10" dirty="0">
                <a:latin typeface="Tahoma" panose="020B0604030504040204"/>
                <a:cs typeface="Tahoma" panose="020B0604030504040204"/>
              </a:rPr>
              <a:t>, </a:t>
            </a:r>
            <a:r>
              <a:rPr sz="2200" dirty="0">
                <a:latin typeface="Tahoma" panose="020B0604030504040204"/>
                <a:cs typeface="Tahoma" panose="020B0604030504040204"/>
              </a:rPr>
              <a:t>excellent,</a:t>
            </a:r>
            <a:r>
              <a:rPr sz="2200" spc="5" dirty="0">
                <a:latin typeface="Tahoma" panose="020B0604030504040204"/>
                <a:cs typeface="Tahoma" panose="020B0604030504040204"/>
              </a:rPr>
              <a:t> </a:t>
            </a:r>
            <a:r>
              <a:rPr sz="2200" dirty="0">
                <a:latin typeface="Tahoma" panose="020B0604030504040204"/>
                <a:cs typeface="Tahoma" panose="020B0604030504040204"/>
              </a:rPr>
              <a:t>fabulous,</a:t>
            </a:r>
            <a:r>
              <a:rPr sz="2200" spc="5" dirty="0">
                <a:latin typeface="Tahoma" panose="020B0604030504040204"/>
                <a:cs typeface="Tahoma" panose="020B0604030504040204"/>
              </a:rPr>
              <a:t> </a:t>
            </a:r>
            <a:r>
              <a:rPr sz="2200" spc="65" dirty="0">
                <a:latin typeface="Tahoma" panose="020B0604030504040204"/>
                <a:cs typeface="Tahoma" panose="020B0604030504040204"/>
              </a:rPr>
              <a:t>and</a:t>
            </a:r>
            <a:r>
              <a:rPr sz="2200" spc="5" dirty="0">
                <a:latin typeface="Tahoma" panose="020B0604030504040204"/>
                <a:cs typeface="Tahoma" panose="020B0604030504040204"/>
              </a:rPr>
              <a:t> </a:t>
            </a:r>
            <a:r>
              <a:rPr sz="2200" dirty="0">
                <a:latin typeface="Tahoma" panose="020B0604030504040204"/>
                <a:cs typeface="Tahoma" panose="020B0604030504040204"/>
              </a:rPr>
              <a:t>adore.</a:t>
            </a:r>
            <a:r>
              <a:rPr sz="2200" spc="10" dirty="0">
                <a:latin typeface="Tahoma" panose="020B0604030504040204"/>
                <a:cs typeface="Tahoma" panose="020B0604030504040204"/>
              </a:rPr>
              <a:t> </a:t>
            </a:r>
            <a:r>
              <a:rPr sz="2200" dirty="0">
                <a:latin typeface="Tahoma" panose="020B0604030504040204"/>
                <a:cs typeface="Tahoma" panose="020B0604030504040204"/>
              </a:rPr>
              <a:t>While</a:t>
            </a:r>
            <a:r>
              <a:rPr sz="2200" spc="5" dirty="0">
                <a:latin typeface="Tahoma" panose="020B0604030504040204"/>
                <a:cs typeface="Tahoma" panose="020B0604030504040204"/>
              </a:rPr>
              <a:t> </a:t>
            </a:r>
            <a:r>
              <a:rPr sz="2200" spc="45" dirty="0">
                <a:latin typeface="Tahoma" panose="020B0604030504040204"/>
                <a:cs typeface="Tahoma" panose="020B0604030504040204"/>
              </a:rPr>
              <a:t>Negative</a:t>
            </a:r>
            <a:r>
              <a:rPr sz="2200" spc="5" dirty="0">
                <a:latin typeface="Tahoma" panose="020B0604030504040204"/>
                <a:cs typeface="Tahoma" panose="020B0604030504040204"/>
              </a:rPr>
              <a:t> </a:t>
            </a:r>
            <a:r>
              <a:rPr sz="2200" dirty="0">
                <a:latin typeface="Tahoma" panose="020B0604030504040204"/>
                <a:cs typeface="Tahoma" panose="020B0604030504040204"/>
              </a:rPr>
              <a:t>Reviews</a:t>
            </a:r>
            <a:r>
              <a:rPr sz="2200" spc="10" dirty="0">
                <a:latin typeface="Tahoma" panose="020B0604030504040204"/>
                <a:cs typeface="Tahoma" panose="020B0604030504040204"/>
              </a:rPr>
              <a:t> </a:t>
            </a:r>
            <a:r>
              <a:rPr sz="2200" spc="80" dirty="0">
                <a:latin typeface="Tahoma" panose="020B0604030504040204"/>
                <a:cs typeface="Tahoma" panose="020B0604030504040204"/>
              </a:rPr>
              <a:t>dominated</a:t>
            </a:r>
            <a:r>
              <a:rPr sz="2200" spc="5" dirty="0">
                <a:latin typeface="Tahoma" panose="020B0604030504040204"/>
                <a:cs typeface="Tahoma" panose="020B0604030504040204"/>
              </a:rPr>
              <a:t> </a:t>
            </a:r>
            <a:r>
              <a:rPr sz="2200" dirty="0">
                <a:latin typeface="Tahoma" panose="020B0604030504040204"/>
                <a:cs typeface="Tahoma" panose="020B0604030504040204"/>
              </a:rPr>
              <a:t>with</a:t>
            </a:r>
            <a:r>
              <a:rPr sz="2200" spc="5" dirty="0">
                <a:latin typeface="Tahoma" panose="020B0604030504040204"/>
                <a:cs typeface="Tahoma" panose="020B0604030504040204"/>
              </a:rPr>
              <a:t> </a:t>
            </a:r>
            <a:r>
              <a:rPr sz="2200" spc="70" dirty="0">
                <a:latin typeface="Tahoma" panose="020B0604030504040204"/>
                <a:cs typeface="Tahoma" panose="020B0604030504040204"/>
              </a:rPr>
              <a:t>words</a:t>
            </a:r>
            <a:r>
              <a:rPr sz="2200" spc="10" dirty="0">
                <a:latin typeface="Tahoma" panose="020B0604030504040204"/>
                <a:cs typeface="Tahoma" panose="020B0604030504040204"/>
              </a:rPr>
              <a:t> </a:t>
            </a:r>
            <a:r>
              <a:rPr sz="2200" spc="65" dirty="0">
                <a:latin typeface="Tahoma" panose="020B0604030504040204"/>
                <a:cs typeface="Tahoma" panose="020B0604030504040204"/>
              </a:rPr>
              <a:t>that</a:t>
            </a:r>
            <a:r>
              <a:rPr sz="2200" spc="5" dirty="0">
                <a:latin typeface="Tahoma" panose="020B0604030504040204"/>
                <a:cs typeface="Tahoma" panose="020B0604030504040204"/>
              </a:rPr>
              <a:t> </a:t>
            </a:r>
            <a:r>
              <a:rPr sz="2200" spc="55" dirty="0">
                <a:latin typeface="Tahoma" panose="020B0604030504040204"/>
                <a:cs typeface="Tahoma" panose="020B0604030504040204"/>
              </a:rPr>
              <a:t>show</a:t>
            </a:r>
            <a:r>
              <a:rPr sz="2200" spc="5" dirty="0">
                <a:latin typeface="Tahoma" panose="020B0604030504040204"/>
                <a:cs typeface="Tahoma" panose="020B0604030504040204"/>
              </a:rPr>
              <a:t> </a:t>
            </a:r>
            <a:r>
              <a:rPr sz="2200" spc="-25" dirty="0">
                <a:latin typeface="Tahoma" panose="020B0604030504040204"/>
                <a:cs typeface="Tahoma" panose="020B0604030504040204"/>
              </a:rPr>
              <a:t>low </a:t>
            </a:r>
            <a:r>
              <a:rPr sz="2200" spc="90" dirty="0">
                <a:latin typeface="Tahoma" panose="020B0604030504040204"/>
                <a:cs typeface="Tahoma" panose="020B0604030504040204"/>
              </a:rPr>
              <a:t>customer</a:t>
            </a:r>
            <a:r>
              <a:rPr sz="2200" spc="-90" dirty="0">
                <a:latin typeface="Tahoma" panose="020B0604030504040204"/>
                <a:cs typeface="Tahoma" panose="020B0604030504040204"/>
              </a:rPr>
              <a:t> </a:t>
            </a:r>
            <a:r>
              <a:rPr sz="2200" spc="45" dirty="0">
                <a:latin typeface="Tahoma" panose="020B0604030504040204"/>
                <a:cs typeface="Tahoma" panose="020B0604030504040204"/>
              </a:rPr>
              <a:t>satisfaction,</a:t>
            </a:r>
            <a:r>
              <a:rPr sz="2200" spc="-85" dirty="0">
                <a:latin typeface="Tahoma" panose="020B0604030504040204"/>
                <a:cs typeface="Tahoma" panose="020B0604030504040204"/>
              </a:rPr>
              <a:t> </a:t>
            </a:r>
            <a:r>
              <a:rPr sz="2200" spc="90" dirty="0">
                <a:latin typeface="Tahoma" panose="020B0604030504040204"/>
                <a:cs typeface="Tahoma" panose="020B0604030504040204"/>
              </a:rPr>
              <a:t>such</a:t>
            </a:r>
            <a:r>
              <a:rPr sz="2200" spc="-90" dirty="0">
                <a:latin typeface="Tahoma" panose="020B0604030504040204"/>
                <a:cs typeface="Tahoma" panose="020B0604030504040204"/>
              </a:rPr>
              <a:t> </a:t>
            </a:r>
            <a:r>
              <a:rPr sz="2200" spc="65" dirty="0">
                <a:latin typeface="Tahoma" panose="020B0604030504040204"/>
                <a:cs typeface="Tahoma" panose="020B0604030504040204"/>
              </a:rPr>
              <a:t>as</a:t>
            </a:r>
            <a:r>
              <a:rPr sz="2200" spc="-85" dirty="0">
                <a:latin typeface="Tahoma" panose="020B0604030504040204"/>
                <a:cs typeface="Tahoma" panose="020B0604030504040204"/>
              </a:rPr>
              <a:t> </a:t>
            </a:r>
            <a:r>
              <a:rPr sz="2200" dirty="0">
                <a:latin typeface="Tahoma" panose="020B0604030504040204"/>
                <a:cs typeface="Tahoma" panose="020B0604030504040204"/>
              </a:rPr>
              <a:t>bad,</a:t>
            </a:r>
            <a:r>
              <a:rPr sz="2200" spc="-90" dirty="0">
                <a:latin typeface="Tahoma" panose="020B0604030504040204"/>
                <a:cs typeface="Tahoma" panose="020B0604030504040204"/>
              </a:rPr>
              <a:t> </a:t>
            </a:r>
            <a:r>
              <a:rPr sz="2200" dirty="0">
                <a:latin typeface="Tahoma" panose="020B0604030504040204"/>
                <a:cs typeface="Tahoma" panose="020B0604030504040204"/>
              </a:rPr>
              <a:t>horrify,</a:t>
            </a:r>
            <a:r>
              <a:rPr sz="2200" spc="-85" dirty="0">
                <a:latin typeface="Tahoma" panose="020B0604030504040204"/>
                <a:cs typeface="Tahoma" panose="020B0604030504040204"/>
              </a:rPr>
              <a:t> </a:t>
            </a:r>
            <a:r>
              <a:rPr sz="2200" spc="-30" dirty="0">
                <a:latin typeface="Tahoma" panose="020B0604030504040204"/>
                <a:cs typeface="Tahoma" panose="020B0604030504040204"/>
              </a:rPr>
              <a:t>awful,</a:t>
            </a:r>
            <a:r>
              <a:rPr sz="2200" spc="-90" dirty="0">
                <a:latin typeface="Tahoma" panose="020B0604030504040204"/>
                <a:cs typeface="Tahoma" panose="020B0604030504040204"/>
              </a:rPr>
              <a:t> </a:t>
            </a:r>
            <a:r>
              <a:rPr sz="2200" spc="65" dirty="0">
                <a:latin typeface="Tahoma" panose="020B0604030504040204"/>
                <a:cs typeface="Tahoma" panose="020B0604030504040204"/>
              </a:rPr>
              <a:t>and</a:t>
            </a:r>
            <a:r>
              <a:rPr sz="2200" spc="-85" dirty="0">
                <a:latin typeface="Tahoma" panose="020B0604030504040204"/>
                <a:cs typeface="Tahoma" panose="020B0604030504040204"/>
              </a:rPr>
              <a:t> </a:t>
            </a:r>
            <a:r>
              <a:rPr sz="2200" spc="45" dirty="0">
                <a:latin typeface="Tahoma" panose="020B0604030504040204"/>
                <a:cs typeface="Tahoma" panose="020B0604030504040204"/>
              </a:rPr>
              <a:t>disappointing.</a:t>
            </a:r>
            <a:r>
              <a:rPr sz="2200" spc="-95" dirty="0">
                <a:latin typeface="Tahoma" panose="020B0604030504040204"/>
                <a:cs typeface="Tahoma" panose="020B0604030504040204"/>
              </a:rPr>
              <a:t> </a:t>
            </a:r>
            <a:r>
              <a:rPr sz="2200" spc="-114" dirty="0">
                <a:latin typeface="Tahoma" panose="020B0604030504040204"/>
                <a:cs typeface="Tahoma" panose="020B0604030504040204"/>
              </a:rPr>
              <a:t>It</a:t>
            </a:r>
            <a:r>
              <a:rPr sz="2200" spc="-85" dirty="0">
                <a:latin typeface="Tahoma" panose="020B0604030504040204"/>
                <a:cs typeface="Tahoma" panose="020B0604030504040204"/>
              </a:rPr>
              <a:t> </a:t>
            </a:r>
            <a:r>
              <a:rPr sz="2200" spc="55" dirty="0">
                <a:latin typeface="Tahoma" panose="020B0604030504040204"/>
                <a:cs typeface="Tahoma" panose="020B0604030504040204"/>
              </a:rPr>
              <a:t>show</a:t>
            </a:r>
            <a:r>
              <a:rPr sz="2200" spc="-90" dirty="0">
                <a:latin typeface="Tahoma" panose="020B0604030504040204"/>
                <a:cs typeface="Tahoma" panose="020B0604030504040204"/>
              </a:rPr>
              <a:t> </a:t>
            </a:r>
            <a:r>
              <a:rPr sz="2200" spc="65" dirty="0">
                <a:latin typeface="Tahoma" panose="020B0604030504040204"/>
                <a:cs typeface="Tahoma" panose="020B0604030504040204"/>
              </a:rPr>
              <a:t>that</a:t>
            </a:r>
            <a:r>
              <a:rPr sz="2200" spc="-85" dirty="0">
                <a:latin typeface="Tahoma" panose="020B0604030504040204"/>
                <a:cs typeface="Tahoma" panose="020B0604030504040204"/>
              </a:rPr>
              <a:t> </a:t>
            </a:r>
            <a:r>
              <a:rPr sz="2200" spc="70" dirty="0">
                <a:latin typeface="Tahoma" panose="020B0604030504040204"/>
                <a:cs typeface="Tahoma" panose="020B0604030504040204"/>
              </a:rPr>
              <a:t>both </a:t>
            </a:r>
            <a:r>
              <a:rPr sz="2200" spc="75" dirty="0">
                <a:latin typeface="Tahoma" panose="020B0604030504040204"/>
                <a:cs typeface="Tahoma" panose="020B0604030504040204"/>
              </a:rPr>
              <a:t>describing</a:t>
            </a:r>
            <a:r>
              <a:rPr sz="2200" spc="-40" dirty="0">
                <a:latin typeface="Tahoma" panose="020B0604030504040204"/>
                <a:cs typeface="Tahoma" panose="020B0604030504040204"/>
              </a:rPr>
              <a:t> </a:t>
            </a:r>
            <a:r>
              <a:rPr sz="2200" dirty="0">
                <a:latin typeface="Tahoma" panose="020B0604030504040204"/>
                <a:cs typeface="Tahoma" panose="020B0604030504040204"/>
              </a:rPr>
              <a:t>HOTEL</a:t>
            </a:r>
            <a:r>
              <a:rPr sz="2200" spc="-35" dirty="0">
                <a:latin typeface="Tahoma" panose="020B0604030504040204"/>
                <a:cs typeface="Tahoma" panose="020B0604030504040204"/>
              </a:rPr>
              <a:t> </a:t>
            </a:r>
            <a:r>
              <a:rPr sz="2200" spc="90" dirty="0">
                <a:latin typeface="Tahoma" panose="020B0604030504040204"/>
                <a:cs typeface="Tahoma" panose="020B0604030504040204"/>
              </a:rPr>
              <a:t>but</a:t>
            </a:r>
            <a:r>
              <a:rPr sz="2200" spc="-35" dirty="0">
                <a:latin typeface="Tahoma" panose="020B0604030504040204"/>
                <a:cs typeface="Tahoma" panose="020B0604030504040204"/>
              </a:rPr>
              <a:t> </a:t>
            </a:r>
            <a:r>
              <a:rPr sz="2200" dirty="0">
                <a:latin typeface="Tahoma" panose="020B0604030504040204"/>
                <a:cs typeface="Tahoma" panose="020B0604030504040204"/>
              </a:rPr>
              <a:t>with</a:t>
            </a:r>
            <a:r>
              <a:rPr sz="2200" spc="-35" dirty="0">
                <a:latin typeface="Tahoma" panose="020B0604030504040204"/>
                <a:cs typeface="Tahoma" panose="020B0604030504040204"/>
              </a:rPr>
              <a:t> </a:t>
            </a:r>
            <a:r>
              <a:rPr sz="2200" spc="55" dirty="0">
                <a:latin typeface="Tahoma" panose="020B0604030504040204"/>
                <a:cs typeface="Tahoma" panose="020B0604030504040204"/>
              </a:rPr>
              <a:t>different</a:t>
            </a:r>
            <a:r>
              <a:rPr sz="2200" spc="-40" dirty="0">
                <a:latin typeface="Tahoma" panose="020B0604030504040204"/>
                <a:cs typeface="Tahoma" panose="020B0604030504040204"/>
              </a:rPr>
              <a:t> </a:t>
            </a:r>
            <a:r>
              <a:rPr sz="2200" spc="70" dirty="0">
                <a:latin typeface="Tahoma" panose="020B0604030504040204"/>
                <a:cs typeface="Tahoma" panose="020B0604030504040204"/>
              </a:rPr>
              <a:t>adjective</a:t>
            </a:r>
            <a:r>
              <a:rPr sz="2200" spc="-35" dirty="0">
                <a:latin typeface="Tahoma" panose="020B0604030504040204"/>
                <a:cs typeface="Tahoma" panose="020B0604030504040204"/>
              </a:rPr>
              <a:t> </a:t>
            </a:r>
            <a:r>
              <a:rPr sz="2200" spc="65" dirty="0">
                <a:latin typeface="Tahoma" panose="020B0604030504040204"/>
                <a:cs typeface="Tahoma" panose="020B0604030504040204"/>
              </a:rPr>
              <a:t>that</a:t>
            </a:r>
            <a:r>
              <a:rPr sz="2200" spc="-35" dirty="0">
                <a:latin typeface="Tahoma" panose="020B0604030504040204"/>
                <a:cs typeface="Tahoma" panose="020B0604030504040204"/>
              </a:rPr>
              <a:t> </a:t>
            </a:r>
            <a:r>
              <a:rPr sz="2200" spc="55" dirty="0">
                <a:latin typeface="Tahoma" panose="020B0604030504040204"/>
                <a:cs typeface="Tahoma" panose="020B0604030504040204"/>
              </a:rPr>
              <a:t>show</a:t>
            </a:r>
            <a:r>
              <a:rPr sz="2200" spc="-35" dirty="0">
                <a:latin typeface="Tahoma" panose="020B0604030504040204"/>
                <a:cs typeface="Tahoma" panose="020B0604030504040204"/>
              </a:rPr>
              <a:t> </a:t>
            </a:r>
            <a:r>
              <a:rPr sz="2200" dirty="0">
                <a:latin typeface="Tahoma" panose="020B0604030504040204"/>
                <a:cs typeface="Tahoma" panose="020B0604030504040204"/>
              </a:rPr>
              <a:t>their</a:t>
            </a:r>
            <a:r>
              <a:rPr sz="2200" spc="-40" dirty="0">
                <a:latin typeface="Tahoma" panose="020B0604030504040204"/>
                <a:cs typeface="Tahoma" panose="020B0604030504040204"/>
              </a:rPr>
              <a:t> </a:t>
            </a:r>
            <a:r>
              <a:rPr sz="2200" spc="70" dirty="0">
                <a:latin typeface="Tahoma" panose="020B0604030504040204"/>
                <a:cs typeface="Tahoma" panose="020B0604030504040204"/>
              </a:rPr>
              <a:t>satisfaction</a:t>
            </a:r>
            <a:r>
              <a:rPr sz="2200" spc="-35" dirty="0">
                <a:latin typeface="Tahoma" panose="020B0604030504040204"/>
                <a:cs typeface="Tahoma" panose="020B0604030504040204"/>
              </a:rPr>
              <a:t> </a:t>
            </a:r>
            <a:r>
              <a:rPr sz="2200" spc="-10" dirty="0">
                <a:latin typeface="Tahoma" panose="020B0604030504040204"/>
                <a:cs typeface="Tahoma" panose="020B0604030504040204"/>
              </a:rPr>
              <a:t>level.</a:t>
            </a:r>
            <a:endParaRPr sz="2200">
              <a:latin typeface="Tahoma" panose="020B0604030504040204"/>
              <a:cs typeface="Tahoma" panose="020B0604030504040204"/>
            </a:endParaRPr>
          </a:p>
        </p:txBody>
      </p:sp>
      <p:pic>
        <p:nvPicPr>
          <p:cNvPr id="100" name="Picture 99"/>
          <p:cNvPicPr/>
          <p:nvPr/>
        </p:nvPicPr>
        <p:blipFill>
          <a:blip r:embed="rId5"/>
          <a:stretch>
            <a:fillRect/>
          </a:stretch>
        </p:blipFill>
        <p:spPr>
          <a:xfrm>
            <a:off x="16383000" y="8343900"/>
            <a:ext cx="1363980" cy="14859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614376" y="1791769"/>
            <a:ext cx="673624" cy="1176314"/>
          </a:xfrm>
          <a:prstGeom prst="rect">
            <a:avLst/>
          </a:prstGeom>
        </p:spPr>
      </p:pic>
      <p:pic>
        <p:nvPicPr>
          <p:cNvPr id="4" name="object 4"/>
          <p:cNvPicPr/>
          <p:nvPr/>
        </p:nvPicPr>
        <p:blipFill>
          <a:blip r:embed="rId3" cstate="print"/>
          <a:stretch>
            <a:fillRect/>
          </a:stretch>
        </p:blipFill>
        <p:spPr>
          <a:xfrm>
            <a:off x="13018800" y="2379512"/>
            <a:ext cx="4193886" cy="3935690"/>
          </a:xfrm>
          <a:prstGeom prst="rect">
            <a:avLst/>
          </a:prstGeom>
        </p:spPr>
      </p:pic>
      <p:sp>
        <p:nvSpPr>
          <p:cNvPr id="5" name="object 5"/>
          <p:cNvSpPr txBox="1"/>
          <p:nvPr/>
        </p:nvSpPr>
        <p:spPr>
          <a:xfrm>
            <a:off x="1247171" y="984317"/>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sp>
        <p:nvSpPr>
          <p:cNvPr id="6" name="object 6"/>
          <p:cNvSpPr txBox="1"/>
          <p:nvPr/>
        </p:nvSpPr>
        <p:spPr>
          <a:xfrm>
            <a:off x="1247171" y="2248636"/>
            <a:ext cx="9121775" cy="3416300"/>
          </a:xfrm>
          <a:prstGeom prst="rect">
            <a:avLst/>
          </a:prstGeom>
        </p:spPr>
        <p:txBody>
          <a:bodyPr vert="horz" wrap="square" lIns="0" tIns="146685" rIns="0" bIns="0" rtlCol="0">
            <a:spAutoFit/>
          </a:bodyPr>
          <a:lstStyle/>
          <a:p>
            <a:pPr marL="12700" marR="2755265">
              <a:lnSpc>
                <a:spcPts val="5180"/>
              </a:lnSpc>
              <a:spcBef>
                <a:spcPts val="1155"/>
              </a:spcBef>
            </a:pPr>
            <a:r>
              <a:rPr sz="5200" b="1" spc="229" dirty="0">
                <a:latin typeface="Trebuchet MS" panose="020B0603020202020204"/>
                <a:cs typeface="Trebuchet MS" panose="020B0603020202020204"/>
              </a:rPr>
              <a:t>MACHINE</a:t>
            </a:r>
            <a:r>
              <a:rPr sz="5200" b="1" spc="-420" dirty="0">
                <a:latin typeface="Trebuchet MS" panose="020B0603020202020204"/>
                <a:cs typeface="Trebuchet MS" panose="020B0603020202020204"/>
              </a:rPr>
              <a:t> </a:t>
            </a:r>
            <a:r>
              <a:rPr sz="5200" b="1" spc="105" dirty="0">
                <a:latin typeface="Trebuchet MS" panose="020B0603020202020204"/>
                <a:cs typeface="Trebuchet MS" panose="020B0603020202020204"/>
              </a:rPr>
              <a:t>LEARNING </a:t>
            </a:r>
            <a:r>
              <a:rPr sz="5200" b="1" spc="240" dirty="0">
                <a:latin typeface="Trebuchet MS" panose="020B0603020202020204"/>
                <a:cs typeface="Trebuchet MS" panose="020B0603020202020204"/>
              </a:rPr>
              <a:t>MODEL</a:t>
            </a:r>
            <a:endParaRPr sz="5200">
              <a:latin typeface="Trebuchet MS" panose="020B0603020202020204"/>
              <a:cs typeface="Trebuchet MS" panose="020B0603020202020204"/>
            </a:endParaRPr>
          </a:p>
          <a:p>
            <a:pPr marL="12700" marR="5080">
              <a:lnSpc>
                <a:spcPct val="115000"/>
              </a:lnSpc>
              <a:spcBef>
                <a:spcPts val="1480"/>
              </a:spcBef>
            </a:pPr>
            <a:r>
              <a:rPr sz="2500" b="1" spc="95" dirty="0">
                <a:latin typeface="Trebuchet MS" panose="020B0603020202020204"/>
                <a:cs typeface="Trebuchet MS" panose="020B0603020202020204"/>
              </a:rPr>
              <a:t>Machine</a:t>
            </a:r>
            <a:r>
              <a:rPr sz="2500" b="1" spc="-140" dirty="0">
                <a:latin typeface="Trebuchet MS" panose="020B0603020202020204"/>
                <a:cs typeface="Trebuchet MS" panose="020B0603020202020204"/>
              </a:rPr>
              <a:t> </a:t>
            </a:r>
            <a:r>
              <a:rPr sz="2500" b="1" dirty="0">
                <a:latin typeface="Trebuchet MS" panose="020B0603020202020204"/>
                <a:cs typeface="Trebuchet MS" panose="020B0603020202020204"/>
              </a:rPr>
              <a:t>learning</a:t>
            </a:r>
            <a:r>
              <a:rPr sz="2500" b="1" spc="-140" dirty="0">
                <a:latin typeface="Trebuchet MS" panose="020B0603020202020204"/>
                <a:cs typeface="Trebuchet MS" panose="020B0603020202020204"/>
              </a:rPr>
              <a:t> </a:t>
            </a:r>
            <a:r>
              <a:rPr sz="2500" b="1" spc="114" dirty="0">
                <a:latin typeface="Trebuchet MS" panose="020B0603020202020204"/>
                <a:cs typeface="Trebuchet MS" panose="020B0603020202020204"/>
              </a:rPr>
              <a:t>(ML)</a:t>
            </a:r>
            <a:r>
              <a:rPr sz="2500" b="1" spc="-135" dirty="0">
                <a:latin typeface="Trebuchet MS" panose="020B0603020202020204"/>
                <a:cs typeface="Trebuchet MS" panose="020B0603020202020204"/>
              </a:rPr>
              <a:t> </a:t>
            </a:r>
            <a:r>
              <a:rPr sz="2500" spc="75" dirty="0">
                <a:latin typeface="Tahoma" panose="020B0604030504040204"/>
                <a:cs typeface="Tahoma" panose="020B0604030504040204"/>
              </a:rPr>
              <a:t>is</a:t>
            </a:r>
            <a:r>
              <a:rPr sz="2500" spc="-95" dirty="0">
                <a:latin typeface="Tahoma" panose="020B0604030504040204"/>
                <a:cs typeface="Tahoma" panose="020B0604030504040204"/>
              </a:rPr>
              <a:t> </a:t>
            </a:r>
            <a:r>
              <a:rPr sz="2500" dirty="0">
                <a:latin typeface="Tahoma" panose="020B0604030504040204"/>
                <a:cs typeface="Tahoma" panose="020B0604030504040204"/>
              </a:rPr>
              <a:t>a</a:t>
            </a:r>
            <a:r>
              <a:rPr sz="2500" spc="-95" dirty="0">
                <a:latin typeface="Tahoma" panose="020B0604030504040204"/>
                <a:cs typeface="Tahoma" panose="020B0604030504040204"/>
              </a:rPr>
              <a:t> </a:t>
            </a:r>
            <a:r>
              <a:rPr sz="2500" spc="60" dirty="0">
                <a:latin typeface="Tahoma" panose="020B0604030504040204"/>
                <a:cs typeface="Tahoma" panose="020B0604030504040204"/>
              </a:rPr>
              <a:t>field</a:t>
            </a:r>
            <a:r>
              <a:rPr sz="2500" spc="-95" dirty="0">
                <a:latin typeface="Tahoma" panose="020B0604030504040204"/>
                <a:cs typeface="Tahoma" panose="020B0604030504040204"/>
              </a:rPr>
              <a:t> </a:t>
            </a:r>
            <a:r>
              <a:rPr sz="2500" spc="65" dirty="0">
                <a:latin typeface="Tahoma" panose="020B0604030504040204"/>
                <a:cs typeface="Tahoma" panose="020B0604030504040204"/>
              </a:rPr>
              <a:t>of</a:t>
            </a:r>
            <a:r>
              <a:rPr sz="2500" spc="-95" dirty="0">
                <a:latin typeface="Tahoma" panose="020B0604030504040204"/>
                <a:cs typeface="Tahoma" panose="020B0604030504040204"/>
              </a:rPr>
              <a:t> </a:t>
            </a:r>
            <a:r>
              <a:rPr sz="2500" spc="55" dirty="0">
                <a:latin typeface="Tahoma" panose="020B0604030504040204"/>
                <a:cs typeface="Tahoma" panose="020B0604030504040204"/>
              </a:rPr>
              <a:t>inquiry</a:t>
            </a:r>
            <a:r>
              <a:rPr sz="2500" spc="-95" dirty="0">
                <a:latin typeface="Tahoma" panose="020B0604030504040204"/>
                <a:cs typeface="Tahoma" panose="020B0604030504040204"/>
              </a:rPr>
              <a:t> </a:t>
            </a:r>
            <a:r>
              <a:rPr sz="2500" spc="114" dirty="0">
                <a:latin typeface="Tahoma" panose="020B0604030504040204"/>
                <a:cs typeface="Tahoma" panose="020B0604030504040204"/>
              </a:rPr>
              <a:t>devoted</a:t>
            </a:r>
            <a:r>
              <a:rPr sz="2500" spc="-95" dirty="0">
                <a:latin typeface="Tahoma" panose="020B0604030504040204"/>
                <a:cs typeface="Tahoma" panose="020B0604030504040204"/>
              </a:rPr>
              <a:t> </a:t>
            </a:r>
            <a:r>
              <a:rPr sz="2500" spc="85" dirty="0">
                <a:latin typeface="Tahoma" panose="020B0604030504040204"/>
                <a:cs typeface="Tahoma" panose="020B0604030504040204"/>
              </a:rPr>
              <a:t>to </a:t>
            </a:r>
            <a:r>
              <a:rPr sz="2500" spc="60" dirty="0">
                <a:latin typeface="Tahoma" panose="020B0604030504040204"/>
                <a:cs typeface="Tahoma" panose="020B0604030504040204"/>
              </a:rPr>
              <a:t>understanding</a:t>
            </a:r>
            <a:r>
              <a:rPr sz="2500" spc="-105" dirty="0">
                <a:latin typeface="Tahoma" panose="020B0604030504040204"/>
                <a:cs typeface="Tahoma" panose="020B0604030504040204"/>
              </a:rPr>
              <a:t> </a:t>
            </a:r>
            <a:r>
              <a:rPr sz="2500" spc="75" dirty="0">
                <a:latin typeface="Tahoma" panose="020B0604030504040204"/>
                <a:cs typeface="Tahoma" panose="020B0604030504040204"/>
              </a:rPr>
              <a:t>and</a:t>
            </a:r>
            <a:r>
              <a:rPr sz="2500" spc="-100" dirty="0">
                <a:latin typeface="Tahoma" panose="020B0604030504040204"/>
                <a:cs typeface="Tahoma" panose="020B0604030504040204"/>
              </a:rPr>
              <a:t> </a:t>
            </a:r>
            <a:r>
              <a:rPr sz="2500" spc="45" dirty="0">
                <a:latin typeface="Tahoma" panose="020B0604030504040204"/>
                <a:cs typeface="Tahoma" panose="020B0604030504040204"/>
              </a:rPr>
              <a:t>building</a:t>
            </a:r>
            <a:r>
              <a:rPr sz="2500" spc="-100" dirty="0">
                <a:latin typeface="Tahoma" panose="020B0604030504040204"/>
                <a:cs typeface="Tahoma" panose="020B0604030504040204"/>
              </a:rPr>
              <a:t> </a:t>
            </a:r>
            <a:r>
              <a:rPr sz="2500" spc="110" dirty="0">
                <a:latin typeface="Tahoma" panose="020B0604030504040204"/>
                <a:cs typeface="Tahoma" panose="020B0604030504040204"/>
              </a:rPr>
              <a:t>methods</a:t>
            </a:r>
            <a:r>
              <a:rPr sz="2500" spc="-105" dirty="0">
                <a:latin typeface="Tahoma" panose="020B0604030504040204"/>
                <a:cs typeface="Tahoma" panose="020B0604030504040204"/>
              </a:rPr>
              <a:t> </a:t>
            </a:r>
            <a:r>
              <a:rPr sz="2500" spc="75" dirty="0">
                <a:latin typeface="Tahoma" panose="020B0604030504040204"/>
                <a:cs typeface="Tahoma" panose="020B0604030504040204"/>
              </a:rPr>
              <a:t>that</a:t>
            </a:r>
            <a:r>
              <a:rPr sz="2500" spc="-100" dirty="0">
                <a:latin typeface="Tahoma" panose="020B0604030504040204"/>
                <a:cs typeface="Tahoma" panose="020B0604030504040204"/>
              </a:rPr>
              <a:t> </a:t>
            </a:r>
            <a:r>
              <a:rPr sz="2500" spc="-70" dirty="0">
                <a:latin typeface="Tahoma" panose="020B0604030504040204"/>
                <a:cs typeface="Tahoma" panose="020B0604030504040204"/>
              </a:rPr>
              <a:t>"learn"</a:t>
            </a:r>
            <a:r>
              <a:rPr sz="2500" spc="-100" dirty="0">
                <a:latin typeface="Tahoma" panose="020B0604030504040204"/>
                <a:cs typeface="Tahoma" panose="020B0604030504040204"/>
              </a:rPr>
              <a:t> </a:t>
            </a:r>
            <a:r>
              <a:rPr sz="2500" spc="229" dirty="0">
                <a:latin typeface="Tahoma" panose="020B0604030504040204"/>
                <a:cs typeface="Tahoma" panose="020B0604030504040204"/>
              </a:rPr>
              <a:t>–</a:t>
            </a:r>
            <a:r>
              <a:rPr sz="2500" spc="-105" dirty="0">
                <a:latin typeface="Tahoma" panose="020B0604030504040204"/>
                <a:cs typeface="Tahoma" panose="020B0604030504040204"/>
              </a:rPr>
              <a:t> </a:t>
            </a:r>
            <a:r>
              <a:rPr sz="2500" spc="75" dirty="0">
                <a:latin typeface="Tahoma" panose="020B0604030504040204"/>
                <a:cs typeface="Tahoma" panose="020B0604030504040204"/>
              </a:rPr>
              <a:t>that</a:t>
            </a:r>
            <a:r>
              <a:rPr sz="2500" spc="-100" dirty="0">
                <a:latin typeface="Tahoma" panose="020B0604030504040204"/>
                <a:cs typeface="Tahoma" panose="020B0604030504040204"/>
              </a:rPr>
              <a:t> </a:t>
            </a:r>
            <a:r>
              <a:rPr sz="2500" spc="-25" dirty="0">
                <a:latin typeface="Tahoma" panose="020B0604030504040204"/>
                <a:cs typeface="Tahoma" panose="020B0604030504040204"/>
              </a:rPr>
              <a:t>is, </a:t>
            </a:r>
            <a:r>
              <a:rPr sz="2500" spc="110" dirty="0">
                <a:latin typeface="Tahoma" panose="020B0604030504040204"/>
                <a:cs typeface="Tahoma" panose="020B0604030504040204"/>
              </a:rPr>
              <a:t>methods</a:t>
            </a:r>
            <a:r>
              <a:rPr sz="2500" spc="-75" dirty="0">
                <a:latin typeface="Tahoma" panose="020B0604030504040204"/>
                <a:cs typeface="Tahoma" panose="020B0604030504040204"/>
              </a:rPr>
              <a:t> </a:t>
            </a:r>
            <a:r>
              <a:rPr sz="2500" spc="75" dirty="0">
                <a:latin typeface="Tahoma" panose="020B0604030504040204"/>
                <a:cs typeface="Tahoma" panose="020B0604030504040204"/>
              </a:rPr>
              <a:t>that</a:t>
            </a:r>
            <a:r>
              <a:rPr sz="2500" spc="-70" dirty="0">
                <a:latin typeface="Tahoma" panose="020B0604030504040204"/>
                <a:cs typeface="Tahoma" panose="020B0604030504040204"/>
              </a:rPr>
              <a:t> </a:t>
            </a:r>
            <a:r>
              <a:rPr sz="2500" dirty="0">
                <a:latin typeface="Tahoma" panose="020B0604030504040204"/>
                <a:cs typeface="Tahoma" panose="020B0604030504040204"/>
              </a:rPr>
              <a:t>leverage</a:t>
            </a:r>
            <a:r>
              <a:rPr sz="2500" spc="-75" dirty="0">
                <a:latin typeface="Tahoma" panose="020B0604030504040204"/>
                <a:cs typeface="Tahoma" panose="020B0604030504040204"/>
              </a:rPr>
              <a:t> </a:t>
            </a:r>
            <a:r>
              <a:rPr sz="2500" spc="90" dirty="0">
                <a:latin typeface="Tahoma" panose="020B0604030504040204"/>
                <a:cs typeface="Tahoma" panose="020B0604030504040204"/>
              </a:rPr>
              <a:t>data</a:t>
            </a:r>
            <a:r>
              <a:rPr sz="2500" spc="-70" dirty="0">
                <a:latin typeface="Tahoma" panose="020B0604030504040204"/>
                <a:cs typeface="Tahoma" panose="020B0604030504040204"/>
              </a:rPr>
              <a:t> </a:t>
            </a:r>
            <a:r>
              <a:rPr sz="2500" spc="110" dirty="0">
                <a:latin typeface="Tahoma" panose="020B0604030504040204"/>
                <a:cs typeface="Tahoma" panose="020B0604030504040204"/>
              </a:rPr>
              <a:t>to</a:t>
            </a:r>
            <a:r>
              <a:rPr sz="2500" spc="-75" dirty="0">
                <a:latin typeface="Tahoma" panose="020B0604030504040204"/>
                <a:cs typeface="Tahoma" panose="020B0604030504040204"/>
              </a:rPr>
              <a:t> </a:t>
            </a:r>
            <a:r>
              <a:rPr sz="2500" spc="80" dirty="0">
                <a:latin typeface="Tahoma" panose="020B0604030504040204"/>
                <a:cs typeface="Tahoma" panose="020B0604030504040204"/>
              </a:rPr>
              <a:t>improve</a:t>
            </a:r>
            <a:r>
              <a:rPr sz="2500" spc="-70" dirty="0">
                <a:latin typeface="Tahoma" panose="020B0604030504040204"/>
                <a:cs typeface="Tahoma" panose="020B0604030504040204"/>
              </a:rPr>
              <a:t> </a:t>
            </a:r>
            <a:r>
              <a:rPr sz="2500" spc="85" dirty="0">
                <a:latin typeface="Tahoma" panose="020B0604030504040204"/>
                <a:cs typeface="Tahoma" panose="020B0604030504040204"/>
              </a:rPr>
              <a:t>performance</a:t>
            </a:r>
            <a:r>
              <a:rPr sz="2500" spc="-75" dirty="0">
                <a:latin typeface="Tahoma" panose="020B0604030504040204"/>
                <a:cs typeface="Tahoma" panose="020B0604030504040204"/>
              </a:rPr>
              <a:t> </a:t>
            </a:r>
            <a:r>
              <a:rPr sz="2500" spc="65" dirty="0">
                <a:latin typeface="Tahoma" panose="020B0604030504040204"/>
                <a:cs typeface="Tahoma" panose="020B0604030504040204"/>
              </a:rPr>
              <a:t>on</a:t>
            </a:r>
            <a:r>
              <a:rPr sz="2500" spc="-70" dirty="0">
                <a:latin typeface="Tahoma" panose="020B0604030504040204"/>
                <a:cs typeface="Tahoma" panose="020B0604030504040204"/>
              </a:rPr>
              <a:t> </a:t>
            </a:r>
            <a:r>
              <a:rPr sz="2500" spc="90" dirty="0">
                <a:latin typeface="Tahoma" panose="020B0604030504040204"/>
                <a:cs typeface="Tahoma" panose="020B0604030504040204"/>
              </a:rPr>
              <a:t>some </a:t>
            </a:r>
            <a:r>
              <a:rPr sz="2500" spc="114" dirty="0">
                <a:latin typeface="Tahoma" panose="020B0604030504040204"/>
                <a:cs typeface="Tahoma" panose="020B0604030504040204"/>
              </a:rPr>
              <a:t>set</a:t>
            </a:r>
            <a:r>
              <a:rPr sz="2500" spc="-100" dirty="0">
                <a:latin typeface="Tahoma" panose="020B0604030504040204"/>
                <a:cs typeface="Tahoma" panose="020B0604030504040204"/>
              </a:rPr>
              <a:t> </a:t>
            </a:r>
            <a:r>
              <a:rPr sz="2500" spc="65" dirty="0">
                <a:latin typeface="Tahoma" panose="020B0604030504040204"/>
                <a:cs typeface="Tahoma" panose="020B0604030504040204"/>
              </a:rPr>
              <a:t>of</a:t>
            </a:r>
            <a:r>
              <a:rPr sz="2500" spc="-100" dirty="0">
                <a:latin typeface="Tahoma" panose="020B0604030504040204"/>
                <a:cs typeface="Tahoma" panose="020B0604030504040204"/>
              </a:rPr>
              <a:t> </a:t>
            </a:r>
            <a:r>
              <a:rPr sz="2500" dirty="0">
                <a:latin typeface="Tahoma" panose="020B0604030504040204"/>
                <a:cs typeface="Tahoma" panose="020B0604030504040204"/>
              </a:rPr>
              <a:t>tasks.</a:t>
            </a:r>
            <a:r>
              <a:rPr sz="2500" spc="-100" dirty="0">
                <a:latin typeface="Tahoma" panose="020B0604030504040204"/>
                <a:cs typeface="Tahoma" panose="020B0604030504040204"/>
              </a:rPr>
              <a:t> </a:t>
            </a:r>
            <a:r>
              <a:rPr sz="2500" spc="-120" dirty="0">
                <a:latin typeface="Tahoma" panose="020B0604030504040204"/>
                <a:cs typeface="Tahoma" panose="020B0604030504040204"/>
              </a:rPr>
              <a:t>It</a:t>
            </a:r>
            <a:r>
              <a:rPr sz="2500" spc="-100" dirty="0">
                <a:latin typeface="Tahoma" panose="020B0604030504040204"/>
                <a:cs typeface="Tahoma" panose="020B0604030504040204"/>
              </a:rPr>
              <a:t> </a:t>
            </a:r>
            <a:r>
              <a:rPr sz="2500" spc="75" dirty="0">
                <a:latin typeface="Tahoma" panose="020B0604030504040204"/>
                <a:cs typeface="Tahoma" panose="020B0604030504040204"/>
              </a:rPr>
              <a:t>is</a:t>
            </a:r>
            <a:r>
              <a:rPr sz="2500" spc="-100" dirty="0">
                <a:latin typeface="Tahoma" panose="020B0604030504040204"/>
                <a:cs typeface="Tahoma" panose="020B0604030504040204"/>
              </a:rPr>
              <a:t> </a:t>
            </a:r>
            <a:r>
              <a:rPr sz="2500" spc="85" dirty="0">
                <a:latin typeface="Tahoma" panose="020B0604030504040204"/>
                <a:cs typeface="Tahoma" panose="020B0604030504040204"/>
              </a:rPr>
              <a:t>seen</a:t>
            </a:r>
            <a:r>
              <a:rPr sz="2500" spc="-100" dirty="0">
                <a:latin typeface="Tahoma" panose="020B0604030504040204"/>
                <a:cs typeface="Tahoma" panose="020B0604030504040204"/>
              </a:rPr>
              <a:t> </a:t>
            </a:r>
            <a:r>
              <a:rPr sz="2500" spc="80" dirty="0">
                <a:latin typeface="Tahoma" panose="020B0604030504040204"/>
                <a:cs typeface="Tahoma" panose="020B0604030504040204"/>
              </a:rPr>
              <a:t>as</a:t>
            </a:r>
            <a:r>
              <a:rPr sz="2500" spc="-100" dirty="0">
                <a:latin typeface="Tahoma" panose="020B0604030504040204"/>
                <a:cs typeface="Tahoma" panose="020B0604030504040204"/>
              </a:rPr>
              <a:t> </a:t>
            </a:r>
            <a:r>
              <a:rPr sz="2500" dirty="0">
                <a:latin typeface="Tahoma" panose="020B0604030504040204"/>
                <a:cs typeface="Tahoma" panose="020B0604030504040204"/>
              </a:rPr>
              <a:t>a</a:t>
            </a:r>
            <a:r>
              <a:rPr sz="2500" spc="-100" dirty="0">
                <a:latin typeface="Tahoma" panose="020B0604030504040204"/>
                <a:cs typeface="Tahoma" panose="020B0604030504040204"/>
              </a:rPr>
              <a:t> </a:t>
            </a:r>
            <a:r>
              <a:rPr sz="2500" spc="80" dirty="0">
                <a:latin typeface="Tahoma" panose="020B0604030504040204"/>
                <a:cs typeface="Tahoma" panose="020B0604030504040204"/>
              </a:rPr>
              <a:t>part</a:t>
            </a:r>
            <a:r>
              <a:rPr sz="2500" spc="-100" dirty="0">
                <a:latin typeface="Tahoma" panose="020B0604030504040204"/>
                <a:cs typeface="Tahoma" panose="020B0604030504040204"/>
              </a:rPr>
              <a:t> </a:t>
            </a:r>
            <a:r>
              <a:rPr sz="2500" spc="65" dirty="0">
                <a:latin typeface="Tahoma" panose="020B0604030504040204"/>
                <a:cs typeface="Tahoma" panose="020B0604030504040204"/>
              </a:rPr>
              <a:t>of</a:t>
            </a:r>
            <a:r>
              <a:rPr sz="2500" spc="-95" dirty="0">
                <a:latin typeface="Tahoma" panose="020B0604030504040204"/>
                <a:cs typeface="Tahoma" panose="020B0604030504040204"/>
              </a:rPr>
              <a:t> </a:t>
            </a:r>
            <a:r>
              <a:rPr sz="2500" spc="50" dirty="0">
                <a:latin typeface="Tahoma" panose="020B0604030504040204"/>
                <a:cs typeface="Tahoma" panose="020B0604030504040204"/>
                <a:hlinkClick r:id="rId4"/>
              </a:rPr>
              <a:t>artificial</a:t>
            </a:r>
            <a:r>
              <a:rPr sz="2500" spc="-100" dirty="0">
                <a:latin typeface="Tahoma" panose="020B0604030504040204"/>
                <a:cs typeface="Tahoma" panose="020B0604030504040204"/>
                <a:hlinkClick r:id="rId4"/>
              </a:rPr>
              <a:t> </a:t>
            </a:r>
            <a:r>
              <a:rPr sz="2500" spc="-10" dirty="0">
                <a:latin typeface="Tahoma" panose="020B0604030504040204"/>
                <a:cs typeface="Tahoma" panose="020B0604030504040204"/>
                <a:hlinkClick r:id="rId4"/>
              </a:rPr>
              <a:t>intelligence</a:t>
            </a:r>
            <a:r>
              <a:rPr sz="2500" spc="-10" dirty="0">
                <a:latin typeface="Tahoma" panose="020B0604030504040204"/>
                <a:cs typeface="Tahoma" panose="020B0604030504040204"/>
              </a:rPr>
              <a:t>.</a:t>
            </a:r>
            <a:endParaRPr sz="2500">
              <a:latin typeface="Tahoma" panose="020B0604030504040204"/>
              <a:cs typeface="Tahoma" panose="020B0604030504040204"/>
            </a:endParaRPr>
          </a:p>
        </p:txBody>
      </p:sp>
      <p:sp>
        <p:nvSpPr>
          <p:cNvPr id="7" name="object 7"/>
          <p:cNvSpPr txBox="1"/>
          <p:nvPr/>
        </p:nvSpPr>
        <p:spPr>
          <a:xfrm>
            <a:off x="4723943" y="5817038"/>
            <a:ext cx="7924800" cy="3022600"/>
          </a:xfrm>
          <a:prstGeom prst="rect">
            <a:avLst/>
          </a:prstGeom>
        </p:spPr>
        <p:txBody>
          <a:bodyPr vert="horz" wrap="square" lIns="0" tIns="12700" rIns="0" bIns="0" rtlCol="0">
            <a:spAutoFit/>
          </a:bodyPr>
          <a:lstStyle/>
          <a:p>
            <a:pPr marL="12700" marR="8890">
              <a:lnSpc>
                <a:spcPct val="116000"/>
              </a:lnSpc>
              <a:spcBef>
                <a:spcPts val="100"/>
              </a:spcBef>
            </a:pPr>
            <a:r>
              <a:rPr sz="2000" spc="105" dirty="0">
                <a:latin typeface="Tahoma" panose="020B0604030504040204"/>
                <a:cs typeface="Tahoma" panose="020B0604030504040204"/>
              </a:rPr>
              <a:t>commonly-</a:t>
            </a:r>
            <a:r>
              <a:rPr sz="2000" spc="85" dirty="0">
                <a:latin typeface="Tahoma" panose="020B0604030504040204"/>
                <a:cs typeface="Tahoma" panose="020B0604030504040204"/>
              </a:rPr>
              <a:t>used</a:t>
            </a:r>
            <a:r>
              <a:rPr sz="2000" spc="-65" dirty="0">
                <a:latin typeface="Tahoma" panose="020B0604030504040204"/>
                <a:cs typeface="Tahoma" panose="020B0604030504040204"/>
              </a:rPr>
              <a:t> </a:t>
            </a:r>
            <a:r>
              <a:rPr sz="2000" spc="65" dirty="0">
                <a:latin typeface="Tahoma" panose="020B0604030504040204"/>
                <a:cs typeface="Tahoma" panose="020B0604030504040204"/>
              </a:rPr>
              <a:t>machine</a:t>
            </a:r>
            <a:r>
              <a:rPr sz="2000" spc="-60" dirty="0">
                <a:latin typeface="Tahoma" panose="020B0604030504040204"/>
                <a:cs typeface="Tahoma" panose="020B0604030504040204"/>
              </a:rPr>
              <a:t> </a:t>
            </a:r>
            <a:r>
              <a:rPr sz="2000" dirty="0">
                <a:latin typeface="Tahoma" panose="020B0604030504040204"/>
                <a:cs typeface="Tahoma" panose="020B0604030504040204"/>
              </a:rPr>
              <a:t>learning</a:t>
            </a:r>
            <a:r>
              <a:rPr sz="2000" spc="-65" dirty="0">
                <a:latin typeface="Tahoma" panose="020B0604030504040204"/>
                <a:cs typeface="Tahoma" panose="020B0604030504040204"/>
              </a:rPr>
              <a:t> </a:t>
            </a:r>
            <a:r>
              <a:rPr sz="2000" dirty="0">
                <a:latin typeface="Tahoma" panose="020B0604030504040204"/>
                <a:cs typeface="Tahoma" panose="020B0604030504040204"/>
              </a:rPr>
              <a:t>algorithm,</a:t>
            </a:r>
            <a:r>
              <a:rPr sz="2000" spc="-60" dirty="0">
                <a:latin typeface="Tahoma" panose="020B0604030504040204"/>
                <a:cs typeface="Tahoma" panose="020B0604030504040204"/>
              </a:rPr>
              <a:t> </a:t>
            </a:r>
            <a:r>
              <a:rPr sz="2000" spc="50" dirty="0">
                <a:latin typeface="Tahoma" panose="020B0604030504040204"/>
                <a:cs typeface="Tahoma" panose="020B0604030504040204"/>
              </a:rPr>
              <a:t>which</a:t>
            </a:r>
            <a:r>
              <a:rPr sz="2000" spc="-65" dirty="0">
                <a:latin typeface="Tahoma" panose="020B0604030504040204"/>
                <a:cs typeface="Tahoma" panose="020B0604030504040204"/>
              </a:rPr>
              <a:t> </a:t>
            </a:r>
            <a:r>
              <a:rPr sz="2000" spc="90" dirty="0">
                <a:latin typeface="Tahoma" panose="020B0604030504040204"/>
                <a:cs typeface="Tahoma" panose="020B0604030504040204"/>
              </a:rPr>
              <a:t>combines</a:t>
            </a:r>
            <a:r>
              <a:rPr sz="2000" spc="-60" dirty="0">
                <a:latin typeface="Tahoma" panose="020B0604030504040204"/>
                <a:cs typeface="Tahoma" panose="020B0604030504040204"/>
              </a:rPr>
              <a:t> </a:t>
            </a:r>
            <a:r>
              <a:rPr sz="2000" spc="35" dirty="0">
                <a:latin typeface="Tahoma" panose="020B0604030504040204"/>
                <a:cs typeface="Tahoma" panose="020B0604030504040204"/>
              </a:rPr>
              <a:t>the </a:t>
            </a:r>
            <a:r>
              <a:rPr sz="2000" spc="70" dirty="0">
                <a:latin typeface="Tahoma" panose="020B0604030504040204"/>
                <a:cs typeface="Tahoma" panose="020B0604030504040204"/>
              </a:rPr>
              <a:t>output</a:t>
            </a:r>
            <a:r>
              <a:rPr sz="2000" spc="-70" dirty="0">
                <a:latin typeface="Tahoma" panose="020B0604030504040204"/>
                <a:cs typeface="Tahoma" panose="020B0604030504040204"/>
              </a:rPr>
              <a:t> </a:t>
            </a:r>
            <a:r>
              <a:rPr sz="2000" spc="50" dirty="0">
                <a:latin typeface="Tahoma" panose="020B0604030504040204"/>
                <a:cs typeface="Tahoma" panose="020B0604030504040204"/>
              </a:rPr>
              <a:t>of</a:t>
            </a:r>
            <a:r>
              <a:rPr sz="2000" spc="-70" dirty="0">
                <a:latin typeface="Tahoma" panose="020B0604030504040204"/>
                <a:cs typeface="Tahoma" panose="020B0604030504040204"/>
              </a:rPr>
              <a:t> </a:t>
            </a:r>
            <a:r>
              <a:rPr sz="2000" spc="45" dirty="0">
                <a:latin typeface="Tahoma" panose="020B0604030504040204"/>
                <a:cs typeface="Tahoma" panose="020B0604030504040204"/>
              </a:rPr>
              <a:t>multiple</a:t>
            </a:r>
            <a:r>
              <a:rPr sz="2000" spc="-70" dirty="0">
                <a:latin typeface="Tahoma" panose="020B0604030504040204"/>
                <a:cs typeface="Tahoma" panose="020B0604030504040204"/>
              </a:rPr>
              <a:t> </a:t>
            </a:r>
            <a:r>
              <a:rPr sz="2000" spc="80" dirty="0">
                <a:latin typeface="Tahoma" panose="020B0604030504040204"/>
                <a:cs typeface="Tahoma" panose="020B0604030504040204"/>
              </a:rPr>
              <a:t>decision</a:t>
            </a:r>
            <a:r>
              <a:rPr sz="2000" spc="-65" dirty="0">
                <a:latin typeface="Tahoma" panose="020B0604030504040204"/>
                <a:cs typeface="Tahoma" panose="020B0604030504040204"/>
              </a:rPr>
              <a:t> </a:t>
            </a:r>
            <a:r>
              <a:rPr sz="2000" spc="65" dirty="0">
                <a:latin typeface="Tahoma" panose="020B0604030504040204"/>
                <a:cs typeface="Tahoma" panose="020B0604030504040204"/>
              </a:rPr>
              <a:t>trees</a:t>
            </a:r>
            <a:r>
              <a:rPr sz="2000" spc="-70" dirty="0">
                <a:latin typeface="Tahoma" panose="020B0604030504040204"/>
                <a:cs typeface="Tahoma" panose="020B0604030504040204"/>
              </a:rPr>
              <a:t> </a:t>
            </a:r>
            <a:r>
              <a:rPr sz="2000" spc="85" dirty="0">
                <a:latin typeface="Tahoma" panose="020B0604030504040204"/>
                <a:cs typeface="Tahoma" panose="020B0604030504040204"/>
              </a:rPr>
              <a:t>to</a:t>
            </a:r>
            <a:r>
              <a:rPr sz="2000" spc="-70" dirty="0">
                <a:latin typeface="Tahoma" panose="020B0604030504040204"/>
                <a:cs typeface="Tahoma" panose="020B0604030504040204"/>
              </a:rPr>
              <a:t> </a:t>
            </a:r>
            <a:r>
              <a:rPr sz="2000" spc="65" dirty="0">
                <a:latin typeface="Tahoma" panose="020B0604030504040204"/>
                <a:cs typeface="Tahoma" panose="020B0604030504040204"/>
              </a:rPr>
              <a:t>reach</a:t>
            </a:r>
            <a:r>
              <a:rPr sz="2000" spc="-65" dirty="0">
                <a:latin typeface="Tahoma" panose="020B0604030504040204"/>
                <a:cs typeface="Tahoma" panose="020B0604030504040204"/>
              </a:rPr>
              <a:t> </a:t>
            </a:r>
            <a:r>
              <a:rPr sz="2000" dirty="0">
                <a:latin typeface="Tahoma" panose="020B0604030504040204"/>
                <a:cs typeface="Tahoma" panose="020B0604030504040204"/>
              </a:rPr>
              <a:t>a</a:t>
            </a:r>
            <a:r>
              <a:rPr sz="2000" spc="-70" dirty="0">
                <a:latin typeface="Tahoma" panose="020B0604030504040204"/>
                <a:cs typeface="Tahoma" panose="020B0604030504040204"/>
              </a:rPr>
              <a:t> </a:t>
            </a:r>
            <a:r>
              <a:rPr sz="2000" dirty="0">
                <a:latin typeface="Tahoma" panose="020B0604030504040204"/>
                <a:cs typeface="Tahoma" panose="020B0604030504040204"/>
              </a:rPr>
              <a:t>single</a:t>
            </a:r>
            <a:r>
              <a:rPr sz="2000" spc="-70" dirty="0">
                <a:latin typeface="Tahoma" panose="020B0604030504040204"/>
                <a:cs typeface="Tahoma" panose="020B0604030504040204"/>
              </a:rPr>
              <a:t> </a:t>
            </a:r>
            <a:r>
              <a:rPr sz="2000" dirty="0">
                <a:latin typeface="Tahoma" panose="020B0604030504040204"/>
                <a:cs typeface="Tahoma" panose="020B0604030504040204"/>
              </a:rPr>
              <a:t>result.</a:t>
            </a:r>
            <a:r>
              <a:rPr sz="2000" spc="-70" dirty="0">
                <a:latin typeface="Tahoma" panose="020B0604030504040204"/>
                <a:cs typeface="Tahoma" panose="020B0604030504040204"/>
              </a:rPr>
              <a:t> </a:t>
            </a:r>
            <a:r>
              <a:rPr sz="2000" spc="-25" dirty="0">
                <a:latin typeface="Tahoma" panose="020B0604030504040204"/>
                <a:cs typeface="Tahoma" panose="020B0604030504040204"/>
              </a:rPr>
              <a:t>Its</a:t>
            </a:r>
            <a:r>
              <a:rPr sz="2000" spc="-65" dirty="0">
                <a:latin typeface="Tahoma" panose="020B0604030504040204"/>
                <a:cs typeface="Tahoma" panose="020B0604030504040204"/>
              </a:rPr>
              <a:t> </a:t>
            </a:r>
            <a:r>
              <a:rPr sz="2000" spc="70" dirty="0">
                <a:latin typeface="Tahoma" panose="020B0604030504040204"/>
                <a:cs typeface="Tahoma" panose="020B0604030504040204"/>
              </a:rPr>
              <a:t>ease</a:t>
            </a:r>
            <a:r>
              <a:rPr sz="2000" spc="-70" dirty="0">
                <a:latin typeface="Tahoma" panose="020B0604030504040204"/>
                <a:cs typeface="Tahoma" panose="020B0604030504040204"/>
              </a:rPr>
              <a:t> </a:t>
            </a:r>
            <a:r>
              <a:rPr sz="2000" spc="25" dirty="0">
                <a:latin typeface="Tahoma" panose="020B0604030504040204"/>
                <a:cs typeface="Tahoma" panose="020B0604030504040204"/>
              </a:rPr>
              <a:t>of </a:t>
            </a:r>
            <a:r>
              <a:rPr sz="2000" spc="65" dirty="0">
                <a:latin typeface="Tahoma" panose="020B0604030504040204"/>
                <a:cs typeface="Tahoma" panose="020B0604030504040204"/>
              </a:rPr>
              <a:t>use</a:t>
            </a:r>
            <a:r>
              <a:rPr sz="2000" dirty="0">
                <a:latin typeface="Tahoma" panose="020B0604030504040204"/>
                <a:cs typeface="Tahoma" panose="020B0604030504040204"/>
              </a:rPr>
              <a:t> </a:t>
            </a:r>
            <a:r>
              <a:rPr sz="2000" spc="65" dirty="0">
                <a:latin typeface="Tahoma" panose="020B0604030504040204"/>
                <a:cs typeface="Tahoma" panose="020B0604030504040204"/>
              </a:rPr>
              <a:t>and</a:t>
            </a:r>
            <a:r>
              <a:rPr sz="2000" dirty="0">
                <a:latin typeface="Tahoma" panose="020B0604030504040204"/>
                <a:cs typeface="Tahoma" panose="020B0604030504040204"/>
              </a:rPr>
              <a:t> flexibility</a:t>
            </a:r>
            <a:r>
              <a:rPr sz="2000" spc="5" dirty="0">
                <a:latin typeface="Tahoma" panose="020B0604030504040204"/>
                <a:cs typeface="Tahoma" panose="020B0604030504040204"/>
              </a:rPr>
              <a:t> </a:t>
            </a:r>
            <a:r>
              <a:rPr sz="2000" dirty="0">
                <a:latin typeface="Tahoma" panose="020B0604030504040204"/>
                <a:cs typeface="Tahoma" panose="020B0604030504040204"/>
              </a:rPr>
              <a:t>have </a:t>
            </a:r>
            <a:r>
              <a:rPr sz="2000" spc="50" dirty="0">
                <a:latin typeface="Tahoma" panose="020B0604030504040204"/>
                <a:cs typeface="Tahoma" panose="020B0604030504040204"/>
              </a:rPr>
              <a:t>fueled</a:t>
            </a:r>
            <a:r>
              <a:rPr sz="2000" dirty="0">
                <a:latin typeface="Tahoma" panose="020B0604030504040204"/>
                <a:cs typeface="Tahoma" panose="020B0604030504040204"/>
              </a:rPr>
              <a:t> </a:t>
            </a:r>
            <a:r>
              <a:rPr sz="2000" spc="65" dirty="0">
                <a:latin typeface="Tahoma" panose="020B0604030504040204"/>
                <a:cs typeface="Tahoma" panose="020B0604030504040204"/>
              </a:rPr>
              <a:t>its</a:t>
            </a:r>
            <a:r>
              <a:rPr sz="2000" spc="5" dirty="0">
                <a:latin typeface="Tahoma" panose="020B0604030504040204"/>
                <a:cs typeface="Tahoma" panose="020B0604030504040204"/>
              </a:rPr>
              <a:t> </a:t>
            </a:r>
            <a:r>
              <a:rPr sz="2000" dirty="0">
                <a:latin typeface="Tahoma" panose="020B0604030504040204"/>
                <a:cs typeface="Tahoma" panose="020B0604030504040204"/>
              </a:rPr>
              <a:t>adoption, </a:t>
            </a:r>
            <a:r>
              <a:rPr sz="2000" spc="65" dirty="0">
                <a:latin typeface="Tahoma" panose="020B0604030504040204"/>
                <a:cs typeface="Tahoma" panose="020B0604030504040204"/>
              </a:rPr>
              <a:t>as</a:t>
            </a:r>
            <a:r>
              <a:rPr sz="2000" dirty="0">
                <a:latin typeface="Tahoma" panose="020B0604030504040204"/>
                <a:cs typeface="Tahoma" panose="020B0604030504040204"/>
              </a:rPr>
              <a:t> </a:t>
            </a:r>
            <a:r>
              <a:rPr sz="2000" spc="50" dirty="0">
                <a:latin typeface="Tahoma" panose="020B0604030504040204"/>
                <a:cs typeface="Tahoma" panose="020B0604030504040204"/>
              </a:rPr>
              <a:t>it</a:t>
            </a:r>
            <a:r>
              <a:rPr sz="2000" spc="5" dirty="0">
                <a:latin typeface="Tahoma" panose="020B0604030504040204"/>
                <a:cs typeface="Tahoma" panose="020B0604030504040204"/>
              </a:rPr>
              <a:t> </a:t>
            </a:r>
            <a:r>
              <a:rPr sz="2000" spc="50" dirty="0">
                <a:latin typeface="Tahoma" panose="020B0604030504040204"/>
                <a:cs typeface="Tahoma" panose="020B0604030504040204"/>
              </a:rPr>
              <a:t>handles</a:t>
            </a:r>
            <a:r>
              <a:rPr sz="2000" dirty="0">
                <a:latin typeface="Tahoma" panose="020B0604030504040204"/>
                <a:cs typeface="Tahoma" panose="020B0604030504040204"/>
              </a:rPr>
              <a:t> </a:t>
            </a:r>
            <a:r>
              <a:rPr sz="2000" spc="65" dirty="0">
                <a:latin typeface="Tahoma" panose="020B0604030504040204"/>
                <a:cs typeface="Tahoma" panose="020B0604030504040204"/>
              </a:rPr>
              <a:t>both </a:t>
            </a:r>
            <a:r>
              <a:rPr sz="2000" spc="60" dirty="0">
                <a:latin typeface="Tahoma" panose="020B0604030504040204"/>
                <a:cs typeface="Tahoma" panose="020B0604030504040204"/>
              </a:rPr>
              <a:t>classification</a:t>
            </a:r>
            <a:r>
              <a:rPr sz="2000" spc="70" dirty="0">
                <a:latin typeface="Tahoma" panose="020B0604030504040204"/>
                <a:cs typeface="Tahoma" panose="020B0604030504040204"/>
              </a:rPr>
              <a:t> </a:t>
            </a:r>
            <a:r>
              <a:rPr sz="2000" spc="65" dirty="0">
                <a:latin typeface="Tahoma" panose="020B0604030504040204"/>
                <a:cs typeface="Tahoma" panose="020B0604030504040204"/>
              </a:rPr>
              <a:t>and</a:t>
            </a:r>
            <a:r>
              <a:rPr sz="2000" spc="70" dirty="0">
                <a:latin typeface="Tahoma" panose="020B0604030504040204"/>
                <a:cs typeface="Tahoma" panose="020B0604030504040204"/>
              </a:rPr>
              <a:t> </a:t>
            </a:r>
            <a:r>
              <a:rPr sz="2000" dirty="0">
                <a:latin typeface="Tahoma" panose="020B0604030504040204"/>
                <a:cs typeface="Tahoma" panose="020B0604030504040204"/>
              </a:rPr>
              <a:t>regression</a:t>
            </a:r>
            <a:r>
              <a:rPr sz="2000" spc="70" dirty="0">
                <a:latin typeface="Tahoma" panose="020B0604030504040204"/>
                <a:cs typeface="Tahoma" panose="020B0604030504040204"/>
              </a:rPr>
              <a:t> </a:t>
            </a:r>
            <a:r>
              <a:rPr sz="2000" spc="35" dirty="0">
                <a:latin typeface="Tahoma" panose="020B0604030504040204"/>
                <a:cs typeface="Tahoma" panose="020B0604030504040204"/>
              </a:rPr>
              <a:t>problems.</a:t>
            </a:r>
            <a:endParaRPr sz="2000">
              <a:latin typeface="Tahoma" panose="020B0604030504040204"/>
              <a:cs typeface="Tahoma" panose="020B0604030504040204"/>
            </a:endParaRPr>
          </a:p>
          <a:p>
            <a:pPr marL="12700" marR="5080">
              <a:lnSpc>
                <a:spcPct val="116000"/>
              </a:lnSpc>
              <a:spcBef>
                <a:spcPts val="1400"/>
              </a:spcBef>
            </a:pPr>
            <a:r>
              <a:rPr sz="2000" spc="95" dirty="0">
                <a:latin typeface="Tahoma" panose="020B0604030504040204"/>
                <a:cs typeface="Tahoma" panose="020B0604030504040204"/>
              </a:rPr>
              <a:t>Method</a:t>
            </a:r>
            <a:r>
              <a:rPr sz="2000" spc="-40" dirty="0">
                <a:latin typeface="Tahoma" panose="020B0604030504040204"/>
                <a:cs typeface="Tahoma" panose="020B0604030504040204"/>
              </a:rPr>
              <a:t> </a:t>
            </a:r>
            <a:r>
              <a:rPr sz="2000" spc="85" dirty="0">
                <a:latin typeface="Tahoma" panose="020B0604030504040204"/>
                <a:cs typeface="Tahoma" panose="020B0604030504040204"/>
              </a:rPr>
              <a:t>to</a:t>
            </a:r>
            <a:r>
              <a:rPr sz="2000" spc="-35" dirty="0">
                <a:latin typeface="Tahoma" panose="020B0604030504040204"/>
                <a:cs typeface="Tahoma" panose="020B0604030504040204"/>
              </a:rPr>
              <a:t> </a:t>
            </a:r>
            <a:r>
              <a:rPr sz="2000" spc="95" dirty="0">
                <a:latin typeface="Tahoma" panose="020B0604030504040204"/>
                <a:cs typeface="Tahoma" panose="020B0604030504040204"/>
              </a:rPr>
              <a:t>predicts</a:t>
            </a:r>
            <a:r>
              <a:rPr sz="2000" spc="-35" dirty="0">
                <a:latin typeface="Tahoma" panose="020B0604030504040204"/>
                <a:cs typeface="Tahoma" panose="020B0604030504040204"/>
              </a:rPr>
              <a:t> </a:t>
            </a:r>
            <a:r>
              <a:rPr sz="2000" dirty="0">
                <a:latin typeface="Tahoma" panose="020B0604030504040204"/>
                <a:cs typeface="Tahoma" panose="020B0604030504040204"/>
              </a:rPr>
              <a:t>a</a:t>
            </a:r>
            <a:r>
              <a:rPr sz="2000" spc="-35" dirty="0">
                <a:latin typeface="Tahoma" panose="020B0604030504040204"/>
                <a:cs typeface="Tahoma" panose="020B0604030504040204"/>
              </a:rPr>
              <a:t> </a:t>
            </a:r>
            <a:r>
              <a:rPr sz="2000" spc="90" dirty="0">
                <a:latin typeface="Tahoma" panose="020B0604030504040204"/>
                <a:cs typeface="Tahoma" panose="020B0604030504040204"/>
              </a:rPr>
              <a:t>dependent</a:t>
            </a:r>
            <a:r>
              <a:rPr sz="2000" spc="-40" dirty="0">
                <a:latin typeface="Tahoma" panose="020B0604030504040204"/>
                <a:cs typeface="Tahoma" panose="020B0604030504040204"/>
              </a:rPr>
              <a:t> </a:t>
            </a:r>
            <a:r>
              <a:rPr sz="2000" spc="70" dirty="0">
                <a:latin typeface="Tahoma" panose="020B0604030504040204"/>
                <a:cs typeface="Tahoma" panose="020B0604030504040204"/>
              </a:rPr>
              <a:t>data</a:t>
            </a:r>
            <a:r>
              <a:rPr sz="2000" spc="-35" dirty="0">
                <a:latin typeface="Tahoma" panose="020B0604030504040204"/>
                <a:cs typeface="Tahoma" panose="020B0604030504040204"/>
              </a:rPr>
              <a:t> </a:t>
            </a:r>
            <a:r>
              <a:rPr sz="2000" dirty="0">
                <a:latin typeface="Tahoma" panose="020B0604030504040204"/>
                <a:cs typeface="Tahoma" panose="020B0604030504040204"/>
              </a:rPr>
              <a:t>variable</a:t>
            </a:r>
            <a:r>
              <a:rPr sz="2000" spc="-35" dirty="0">
                <a:latin typeface="Tahoma" panose="020B0604030504040204"/>
                <a:cs typeface="Tahoma" panose="020B0604030504040204"/>
              </a:rPr>
              <a:t> </a:t>
            </a:r>
            <a:r>
              <a:rPr sz="2000" spc="125" dirty="0">
                <a:latin typeface="Tahoma" panose="020B0604030504040204"/>
                <a:cs typeface="Tahoma" panose="020B0604030504040204"/>
              </a:rPr>
              <a:t>by</a:t>
            </a:r>
            <a:r>
              <a:rPr sz="2000" spc="-35" dirty="0">
                <a:latin typeface="Tahoma" panose="020B0604030504040204"/>
                <a:cs typeface="Tahoma" panose="020B0604030504040204"/>
              </a:rPr>
              <a:t> </a:t>
            </a:r>
            <a:r>
              <a:rPr sz="2000" dirty="0">
                <a:latin typeface="Tahoma" panose="020B0604030504040204"/>
                <a:cs typeface="Tahoma" panose="020B0604030504040204"/>
              </a:rPr>
              <a:t>analyzing</a:t>
            </a:r>
            <a:r>
              <a:rPr sz="2000" spc="-40" dirty="0">
                <a:latin typeface="Tahoma" panose="020B0604030504040204"/>
                <a:cs typeface="Tahoma" panose="020B0604030504040204"/>
              </a:rPr>
              <a:t> </a:t>
            </a:r>
            <a:r>
              <a:rPr sz="2000" spc="35" dirty="0">
                <a:latin typeface="Tahoma" panose="020B0604030504040204"/>
                <a:cs typeface="Tahoma" panose="020B0604030504040204"/>
              </a:rPr>
              <a:t>the </a:t>
            </a:r>
            <a:r>
              <a:rPr sz="2000" spc="45" dirty="0">
                <a:latin typeface="Tahoma" panose="020B0604030504040204"/>
                <a:cs typeface="Tahoma" panose="020B0604030504040204"/>
              </a:rPr>
              <a:t>relationship</a:t>
            </a:r>
            <a:r>
              <a:rPr sz="2000" spc="-40" dirty="0">
                <a:latin typeface="Tahoma" panose="020B0604030504040204"/>
                <a:cs typeface="Tahoma" panose="020B0604030504040204"/>
              </a:rPr>
              <a:t> </a:t>
            </a:r>
            <a:r>
              <a:rPr sz="2000" spc="70" dirty="0">
                <a:latin typeface="Tahoma" panose="020B0604030504040204"/>
                <a:cs typeface="Tahoma" panose="020B0604030504040204"/>
              </a:rPr>
              <a:t>between</a:t>
            </a:r>
            <a:r>
              <a:rPr sz="2000" spc="-35" dirty="0">
                <a:latin typeface="Tahoma" panose="020B0604030504040204"/>
                <a:cs typeface="Tahoma" panose="020B0604030504040204"/>
              </a:rPr>
              <a:t> </a:t>
            </a:r>
            <a:r>
              <a:rPr sz="2000" spc="60" dirty="0">
                <a:latin typeface="Tahoma" panose="020B0604030504040204"/>
                <a:cs typeface="Tahoma" panose="020B0604030504040204"/>
              </a:rPr>
              <a:t>one</a:t>
            </a:r>
            <a:r>
              <a:rPr sz="2000" spc="-35" dirty="0">
                <a:latin typeface="Tahoma" panose="020B0604030504040204"/>
                <a:cs typeface="Tahoma" panose="020B0604030504040204"/>
              </a:rPr>
              <a:t> </a:t>
            </a:r>
            <a:r>
              <a:rPr sz="2000" dirty="0">
                <a:latin typeface="Tahoma" panose="020B0604030504040204"/>
                <a:cs typeface="Tahoma" panose="020B0604030504040204"/>
              </a:rPr>
              <a:t>or</a:t>
            </a:r>
            <a:r>
              <a:rPr sz="2000" spc="-35" dirty="0">
                <a:latin typeface="Tahoma" panose="020B0604030504040204"/>
                <a:cs typeface="Tahoma" panose="020B0604030504040204"/>
              </a:rPr>
              <a:t> </a:t>
            </a:r>
            <a:r>
              <a:rPr sz="2000" spc="60" dirty="0">
                <a:latin typeface="Tahoma" panose="020B0604030504040204"/>
                <a:cs typeface="Tahoma" panose="020B0604030504040204"/>
              </a:rPr>
              <a:t>more</a:t>
            </a:r>
            <a:r>
              <a:rPr sz="2000" spc="-35" dirty="0">
                <a:latin typeface="Tahoma" panose="020B0604030504040204"/>
                <a:cs typeface="Tahoma" panose="020B0604030504040204"/>
              </a:rPr>
              <a:t> </a:t>
            </a:r>
            <a:r>
              <a:rPr sz="2000" dirty="0">
                <a:latin typeface="Tahoma" panose="020B0604030504040204"/>
                <a:cs typeface="Tahoma" panose="020B0604030504040204"/>
              </a:rPr>
              <a:t>existing</a:t>
            </a:r>
            <a:r>
              <a:rPr sz="2000" spc="-35" dirty="0">
                <a:latin typeface="Tahoma" panose="020B0604030504040204"/>
                <a:cs typeface="Tahoma" panose="020B0604030504040204"/>
              </a:rPr>
              <a:t> </a:t>
            </a:r>
            <a:r>
              <a:rPr sz="2000" spc="75" dirty="0">
                <a:latin typeface="Tahoma" panose="020B0604030504040204"/>
                <a:cs typeface="Tahoma" panose="020B0604030504040204"/>
              </a:rPr>
              <a:t>independent</a:t>
            </a:r>
            <a:r>
              <a:rPr sz="2000" spc="-40" dirty="0">
                <a:latin typeface="Tahoma" panose="020B0604030504040204"/>
                <a:cs typeface="Tahoma" panose="020B0604030504040204"/>
              </a:rPr>
              <a:t> </a:t>
            </a:r>
            <a:r>
              <a:rPr sz="2000" spc="-10" dirty="0">
                <a:latin typeface="Tahoma" panose="020B0604030504040204"/>
                <a:cs typeface="Tahoma" panose="020B0604030504040204"/>
              </a:rPr>
              <a:t>variables. </a:t>
            </a:r>
            <a:r>
              <a:rPr sz="2000" dirty="0">
                <a:latin typeface="Tahoma" panose="020B0604030504040204"/>
                <a:cs typeface="Tahoma" panose="020B0604030504040204"/>
              </a:rPr>
              <a:t>Here</a:t>
            </a:r>
            <a:r>
              <a:rPr sz="2000" spc="15" dirty="0">
                <a:latin typeface="Tahoma" panose="020B0604030504040204"/>
                <a:cs typeface="Tahoma" panose="020B0604030504040204"/>
              </a:rPr>
              <a:t> </a:t>
            </a:r>
            <a:r>
              <a:rPr sz="2000" dirty="0">
                <a:latin typeface="Tahoma" panose="020B0604030504040204"/>
                <a:cs typeface="Tahoma" panose="020B0604030504040204"/>
              </a:rPr>
              <a:t>we</a:t>
            </a:r>
            <a:r>
              <a:rPr sz="2000" spc="20" dirty="0">
                <a:latin typeface="Tahoma" panose="020B0604030504040204"/>
                <a:cs typeface="Tahoma" panose="020B0604030504040204"/>
              </a:rPr>
              <a:t> </a:t>
            </a:r>
            <a:r>
              <a:rPr sz="2000" dirty="0">
                <a:latin typeface="Tahoma" panose="020B0604030504040204"/>
                <a:cs typeface="Tahoma" panose="020B0604030504040204"/>
              </a:rPr>
              <a:t>are</a:t>
            </a:r>
            <a:r>
              <a:rPr sz="2000" spc="15" dirty="0">
                <a:latin typeface="Tahoma" panose="020B0604030504040204"/>
                <a:cs typeface="Tahoma" panose="020B0604030504040204"/>
              </a:rPr>
              <a:t> </a:t>
            </a:r>
            <a:r>
              <a:rPr sz="2000" dirty="0">
                <a:latin typeface="Tahoma" panose="020B0604030504040204"/>
                <a:cs typeface="Tahoma" panose="020B0604030504040204"/>
              </a:rPr>
              <a:t>using</a:t>
            </a:r>
            <a:r>
              <a:rPr sz="2000" spc="20" dirty="0">
                <a:latin typeface="Tahoma" panose="020B0604030504040204"/>
                <a:cs typeface="Tahoma" panose="020B0604030504040204"/>
              </a:rPr>
              <a:t> </a:t>
            </a:r>
            <a:r>
              <a:rPr sz="2000" spc="55" dirty="0">
                <a:latin typeface="Tahoma" panose="020B0604030504040204"/>
                <a:cs typeface="Tahoma" panose="020B0604030504040204"/>
              </a:rPr>
              <a:t>logistic</a:t>
            </a:r>
            <a:r>
              <a:rPr sz="2000" spc="20" dirty="0">
                <a:latin typeface="Tahoma" panose="020B0604030504040204"/>
                <a:cs typeface="Tahoma" panose="020B0604030504040204"/>
              </a:rPr>
              <a:t> </a:t>
            </a:r>
            <a:r>
              <a:rPr sz="2000" dirty="0">
                <a:latin typeface="Tahoma" panose="020B0604030504040204"/>
                <a:cs typeface="Tahoma" panose="020B0604030504040204"/>
              </a:rPr>
              <a:t>regression</a:t>
            </a:r>
            <a:r>
              <a:rPr sz="2000" spc="15" dirty="0">
                <a:latin typeface="Tahoma" panose="020B0604030504040204"/>
                <a:cs typeface="Tahoma" panose="020B0604030504040204"/>
              </a:rPr>
              <a:t> </a:t>
            </a:r>
            <a:r>
              <a:rPr sz="2000" dirty="0">
                <a:latin typeface="Tahoma" panose="020B0604030504040204"/>
                <a:cs typeface="Tahoma" panose="020B0604030504040204"/>
              </a:rPr>
              <a:t>for</a:t>
            </a:r>
            <a:r>
              <a:rPr sz="2000" spc="20" dirty="0">
                <a:latin typeface="Tahoma" panose="020B0604030504040204"/>
                <a:cs typeface="Tahoma" panose="020B0604030504040204"/>
              </a:rPr>
              <a:t> </a:t>
            </a:r>
            <a:r>
              <a:rPr sz="2000" spc="60" dirty="0">
                <a:latin typeface="Tahoma" panose="020B0604030504040204"/>
                <a:cs typeface="Tahoma" panose="020B0604030504040204"/>
              </a:rPr>
              <a:t>the</a:t>
            </a:r>
            <a:r>
              <a:rPr sz="2000" spc="20" dirty="0">
                <a:latin typeface="Tahoma" panose="020B0604030504040204"/>
                <a:cs typeface="Tahoma" panose="020B0604030504040204"/>
              </a:rPr>
              <a:t> </a:t>
            </a:r>
            <a:r>
              <a:rPr sz="2000" spc="65" dirty="0">
                <a:latin typeface="Tahoma" panose="020B0604030504040204"/>
                <a:cs typeface="Tahoma" panose="020B0604030504040204"/>
              </a:rPr>
              <a:t>effective</a:t>
            </a:r>
            <a:r>
              <a:rPr sz="2000" spc="15" dirty="0">
                <a:latin typeface="Tahoma" panose="020B0604030504040204"/>
                <a:cs typeface="Tahoma" panose="020B0604030504040204"/>
              </a:rPr>
              <a:t> </a:t>
            </a:r>
            <a:r>
              <a:rPr sz="2000" spc="95" dirty="0">
                <a:latin typeface="Tahoma" panose="020B0604030504040204"/>
                <a:cs typeface="Tahoma" panose="020B0604030504040204"/>
              </a:rPr>
              <a:t>accuracy</a:t>
            </a:r>
            <a:r>
              <a:rPr sz="2000" spc="20" dirty="0">
                <a:latin typeface="Tahoma" panose="020B0604030504040204"/>
                <a:cs typeface="Tahoma" panose="020B0604030504040204"/>
              </a:rPr>
              <a:t> </a:t>
            </a:r>
            <a:r>
              <a:rPr sz="2000" spc="40" dirty="0">
                <a:latin typeface="Tahoma" panose="020B0604030504040204"/>
                <a:cs typeface="Tahoma" panose="020B0604030504040204"/>
              </a:rPr>
              <a:t>and </a:t>
            </a:r>
            <a:r>
              <a:rPr sz="2000" spc="60" dirty="0">
                <a:latin typeface="Tahoma" panose="020B0604030504040204"/>
                <a:cs typeface="Tahoma" panose="020B0604030504040204"/>
              </a:rPr>
              <a:t>the</a:t>
            </a:r>
            <a:r>
              <a:rPr sz="2000" spc="-85" dirty="0">
                <a:latin typeface="Tahoma" panose="020B0604030504040204"/>
                <a:cs typeface="Tahoma" panose="020B0604030504040204"/>
              </a:rPr>
              <a:t> </a:t>
            </a:r>
            <a:r>
              <a:rPr sz="2000" spc="75" dirty="0">
                <a:latin typeface="Tahoma" panose="020B0604030504040204"/>
                <a:cs typeface="Tahoma" panose="020B0604030504040204"/>
              </a:rPr>
              <a:t>prediction</a:t>
            </a:r>
            <a:r>
              <a:rPr sz="2000" spc="-85" dirty="0">
                <a:latin typeface="Tahoma" panose="020B0604030504040204"/>
                <a:cs typeface="Tahoma" panose="020B0604030504040204"/>
              </a:rPr>
              <a:t> </a:t>
            </a:r>
            <a:r>
              <a:rPr sz="2000" spc="50" dirty="0">
                <a:latin typeface="Tahoma" panose="020B0604030504040204"/>
                <a:cs typeface="Tahoma" panose="020B0604030504040204"/>
              </a:rPr>
              <a:t>of</a:t>
            </a:r>
            <a:r>
              <a:rPr sz="2000" spc="-80" dirty="0">
                <a:latin typeface="Tahoma" panose="020B0604030504040204"/>
                <a:cs typeface="Tahoma" panose="020B0604030504040204"/>
              </a:rPr>
              <a:t> </a:t>
            </a:r>
            <a:r>
              <a:rPr sz="2000" spc="60" dirty="0">
                <a:latin typeface="Tahoma" panose="020B0604030504040204"/>
                <a:cs typeface="Tahoma" panose="020B0604030504040204"/>
              </a:rPr>
              <a:t>the</a:t>
            </a:r>
            <a:r>
              <a:rPr sz="2000" spc="-85" dirty="0">
                <a:latin typeface="Tahoma" panose="020B0604030504040204"/>
                <a:cs typeface="Tahoma" panose="020B0604030504040204"/>
              </a:rPr>
              <a:t> </a:t>
            </a:r>
            <a:r>
              <a:rPr sz="2000" spc="70" dirty="0">
                <a:latin typeface="Tahoma" panose="020B0604030504040204"/>
                <a:cs typeface="Tahoma" panose="020B0604030504040204"/>
              </a:rPr>
              <a:t>data</a:t>
            </a:r>
            <a:r>
              <a:rPr sz="2000" spc="-80" dirty="0">
                <a:latin typeface="Tahoma" panose="020B0604030504040204"/>
                <a:cs typeface="Tahoma" panose="020B0604030504040204"/>
              </a:rPr>
              <a:t> </a:t>
            </a:r>
            <a:r>
              <a:rPr sz="2000" spc="-20" dirty="0">
                <a:latin typeface="Tahoma" panose="020B0604030504040204"/>
                <a:cs typeface="Tahoma" panose="020B0604030504040204"/>
              </a:rPr>
              <a:t>set.</a:t>
            </a:r>
            <a:endParaRPr sz="2000">
              <a:latin typeface="Tahoma" panose="020B0604030504040204"/>
              <a:cs typeface="Tahoma" panose="020B0604030504040204"/>
            </a:endParaRPr>
          </a:p>
        </p:txBody>
      </p:sp>
      <p:sp>
        <p:nvSpPr>
          <p:cNvPr id="8" name="object 8"/>
          <p:cNvSpPr txBox="1"/>
          <p:nvPr/>
        </p:nvSpPr>
        <p:spPr>
          <a:xfrm>
            <a:off x="1247171" y="5900059"/>
            <a:ext cx="2355215" cy="406400"/>
          </a:xfrm>
          <a:prstGeom prst="rect">
            <a:avLst/>
          </a:prstGeom>
        </p:spPr>
        <p:txBody>
          <a:bodyPr vert="horz" wrap="square" lIns="0" tIns="12700" rIns="0" bIns="0" rtlCol="0">
            <a:spAutoFit/>
          </a:bodyPr>
          <a:lstStyle/>
          <a:p>
            <a:pPr marL="12700">
              <a:lnSpc>
                <a:spcPct val="100000"/>
              </a:lnSpc>
              <a:spcBef>
                <a:spcPts val="100"/>
              </a:spcBef>
            </a:pPr>
            <a:r>
              <a:rPr sz="2500" b="1" spc="95" dirty="0">
                <a:latin typeface="Trebuchet MS" panose="020B0603020202020204"/>
                <a:cs typeface="Trebuchet MS" panose="020B0603020202020204"/>
              </a:rPr>
              <a:t>Random</a:t>
            </a:r>
            <a:r>
              <a:rPr sz="2500" b="1" spc="-145" dirty="0">
                <a:latin typeface="Trebuchet MS" panose="020B0603020202020204"/>
                <a:cs typeface="Trebuchet MS" panose="020B0603020202020204"/>
              </a:rPr>
              <a:t> </a:t>
            </a:r>
            <a:r>
              <a:rPr sz="2500" b="1" spc="-10" dirty="0">
                <a:latin typeface="Trebuchet MS" panose="020B0603020202020204"/>
                <a:cs typeface="Trebuchet MS" panose="020B0603020202020204"/>
              </a:rPr>
              <a:t>Forest</a:t>
            </a:r>
            <a:endParaRPr sz="2500">
              <a:latin typeface="Trebuchet MS" panose="020B0603020202020204"/>
              <a:cs typeface="Trebuchet MS" panose="020B0603020202020204"/>
            </a:endParaRPr>
          </a:p>
        </p:txBody>
      </p:sp>
      <p:sp>
        <p:nvSpPr>
          <p:cNvPr id="9" name="object 9"/>
          <p:cNvSpPr txBox="1"/>
          <p:nvPr/>
        </p:nvSpPr>
        <p:spPr>
          <a:xfrm>
            <a:off x="1247171" y="7449029"/>
            <a:ext cx="2996565" cy="406400"/>
          </a:xfrm>
          <a:prstGeom prst="rect">
            <a:avLst/>
          </a:prstGeom>
        </p:spPr>
        <p:txBody>
          <a:bodyPr vert="horz" wrap="square" lIns="0" tIns="12700" rIns="0" bIns="0" rtlCol="0">
            <a:spAutoFit/>
          </a:bodyPr>
          <a:lstStyle/>
          <a:p>
            <a:pPr marL="12700">
              <a:lnSpc>
                <a:spcPct val="100000"/>
              </a:lnSpc>
              <a:spcBef>
                <a:spcPts val="100"/>
              </a:spcBef>
            </a:pPr>
            <a:r>
              <a:rPr sz="2500" b="1" spc="70" dirty="0">
                <a:latin typeface="Trebuchet MS" panose="020B0603020202020204"/>
                <a:cs typeface="Trebuchet MS" panose="020B0603020202020204"/>
              </a:rPr>
              <a:t>Logistic</a:t>
            </a:r>
            <a:r>
              <a:rPr sz="2500" b="1" spc="-160" dirty="0">
                <a:latin typeface="Trebuchet MS" panose="020B0603020202020204"/>
                <a:cs typeface="Trebuchet MS" panose="020B0603020202020204"/>
              </a:rPr>
              <a:t> </a:t>
            </a:r>
            <a:r>
              <a:rPr sz="2500" b="1" spc="60" dirty="0">
                <a:latin typeface="Trebuchet MS" panose="020B0603020202020204"/>
                <a:cs typeface="Trebuchet MS" panose="020B0603020202020204"/>
              </a:rPr>
              <a:t>Regression</a:t>
            </a:r>
            <a:endParaRPr sz="2500">
              <a:latin typeface="Trebuchet MS" panose="020B0603020202020204"/>
              <a:cs typeface="Trebuchet MS" panose="020B0603020202020204"/>
            </a:endParaRPr>
          </a:p>
        </p:txBody>
      </p:sp>
      <p:pic>
        <p:nvPicPr>
          <p:cNvPr id="100" name="Picture 99"/>
          <p:cNvPicPr/>
          <p:nvPr/>
        </p:nvPicPr>
        <p:blipFill>
          <a:blip r:embed="rId5"/>
          <a:stretch>
            <a:fillRect/>
          </a:stretch>
        </p:blipFill>
        <p:spPr>
          <a:xfrm>
            <a:off x="16687800" y="190500"/>
            <a:ext cx="1363980" cy="148590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784295" y="627961"/>
            <a:ext cx="1457325" cy="1457325"/>
            <a:chOff x="15784295" y="627961"/>
            <a:chExt cx="1457325" cy="1457325"/>
          </a:xfrm>
        </p:grpSpPr>
        <p:sp>
          <p:nvSpPr>
            <p:cNvPr id="3" name="object 3"/>
            <p:cNvSpPr/>
            <p:nvPr/>
          </p:nvSpPr>
          <p:spPr>
            <a:xfrm>
              <a:off x="15784295" y="627961"/>
              <a:ext cx="1457325" cy="1457325"/>
            </a:xfrm>
            <a:custGeom>
              <a:avLst/>
              <a:gdLst/>
              <a:ahLst/>
              <a:cxnLst/>
              <a:rect l="l" t="t" r="r" b="b"/>
              <a:pathLst>
                <a:path w="1457325" h="1457325">
                  <a:moveTo>
                    <a:pt x="728399" y="1456794"/>
                  </a:moveTo>
                  <a:lnTo>
                    <a:pt x="680577" y="1455242"/>
                  </a:lnTo>
                  <a:lnTo>
                    <a:pt x="633570" y="1450649"/>
                  </a:lnTo>
                  <a:lnTo>
                    <a:pt x="587476" y="1443114"/>
                  </a:lnTo>
                  <a:lnTo>
                    <a:pt x="542391" y="1432731"/>
                  </a:lnTo>
                  <a:lnTo>
                    <a:pt x="498412" y="1419599"/>
                  </a:lnTo>
                  <a:lnTo>
                    <a:pt x="455636" y="1403813"/>
                  </a:lnTo>
                  <a:lnTo>
                    <a:pt x="414159" y="1385471"/>
                  </a:lnTo>
                  <a:lnTo>
                    <a:pt x="374078" y="1364669"/>
                  </a:lnTo>
                  <a:lnTo>
                    <a:pt x="335489" y="1341504"/>
                  </a:lnTo>
                  <a:lnTo>
                    <a:pt x="298490" y="1316073"/>
                  </a:lnTo>
                  <a:lnTo>
                    <a:pt x="263177" y="1288472"/>
                  </a:lnTo>
                  <a:lnTo>
                    <a:pt x="229647" y="1258798"/>
                  </a:lnTo>
                  <a:lnTo>
                    <a:pt x="197997" y="1227148"/>
                  </a:lnTo>
                  <a:lnTo>
                    <a:pt x="168322" y="1193618"/>
                  </a:lnTo>
                  <a:lnTo>
                    <a:pt x="140721" y="1158306"/>
                  </a:lnTo>
                  <a:lnTo>
                    <a:pt x="115290" y="1121308"/>
                  </a:lnTo>
                  <a:lnTo>
                    <a:pt x="92125" y="1082720"/>
                  </a:lnTo>
                  <a:lnTo>
                    <a:pt x="71301" y="1042591"/>
                  </a:lnTo>
                  <a:lnTo>
                    <a:pt x="52993" y="1001163"/>
                  </a:lnTo>
                  <a:lnTo>
                    <a:pt x="37195" y="958387"/>
                  </a:lnTo>
                  <a:lnTo>
                    <a:pt x="24062" y="914409"/>
                  </a:lnTo>
                  <a:lnTo>
                    <a:pt x="13680" y="869326"/>
                  </a:lnTo>
                  <a:lnTo>
                    <a:pt x="6144" y="823233"/>
                  </a:lnTo>
                  <a:lnTo>
                    <a:pt x="1562" y="776228"/>
                  </a:lnTo>
                  <a:lnTo>
                    <a:pt x="0" y="728407"/>
                  </a:lnTo>
                  <a:lnTo>
                    <a:pt x="1567" y="680425"/>
                  </a:lnTo>
                  <a:lnTo>
                    <a:pt x="6144" y="633579"/>
                  </a:lnTo>
                  <a:lnTo>
                    <a:pt x="13680" y="587486"/>
                  </a:lnTo>
                  <a:lnTo>
                    <a:pt x="24063" y="542401"/>
                  </a:lnTo>
                  <a:lnTo>
                    <a:pt x="37195" y="498422"/>
                  </a:lnTo>
                  <a:lnTo>
                    <a:pt x="53055" y="455477"/>
                  </a:lnTo>
                  <a:lnTo>
                    <a:pt x="71327" y="414167"/>
                  </a:lnTo>
                  <a:lnTo>
                    <a:pt x="92126" y="374085"/>
                  </a:lnTo>
                  <a:lnTo>
                    <a:pt x="115291" y="335496"/>
                  </a:lnTo>
                  <a:lnTo>
                    <a:pt x="140723" y="298497"/>
                  </a:lnTo>
                  <a:lnTo>
                    <a:pt x="168324" y="263184"/>
                  </a:lnTo>
                  <a:lnTo>
                    <a:pt x="197999" y="229653"/>
                  </a:lnTo>
                  <a:lnTo>
                    <a:pt x="229650" y="198002"/>
                  </a:lnTo>
                  <a:lnTo>
                    <a:pt x="263180" y="168327"/>
                  </a:lnTo>
                  <a:lnTo>
                    <a:pt x="298493" y="140725"/>
                  </a:lnTo>
                  <a:lnTo>
                    <a:pt x="335492" y="115293"/>
                  </a:lnTo>
                  <a:lnTo>
                    <a:pt x="374080" y="92127"/>
                  </a:lnTo>
                  <a:lnTo>
                    <a:pt x="414161" y="71325"/>
                  </a:lnTo>
                  <a:lnTo>
                    <a:pt x="455638" y="52982"/>
                  </a:lnTo>
                  <a:lnTo>
                    <a:pt x="498415" y="37196"/>
                  </a:lnTo>
                  <a:lnTo>
                    <a:pt x="542393" y="24063"/>
                  </a:lnTo>
                  <a:lnTo>
                    <a:pt x="587478" y="13680"/>
                  </a:lnTo>
                  <a:lnTo>
                    <a:pt x="633571" y="6144"/>
                  </a:lnTo>
                  <a:lnTo>
                    <a:pt x="680577" y="1552"/>
                  </a:lnTo>
                  <a:lnTo>
                    <a:pt x="728399" y="0"/>
                  </a:lnTo>
                  <a:lnTo>
                    <a:pt x="776220" y="1552"/>
                  </a:lnTo>
                  <a:lnTo>
                    <a:pt x="823227" y="6144"/>
                  </a:lnTo>
                  <a:lnTo>
                    <a:pt x="869321" y="13681"/>
                  </a:lnTo>
                  <a:lnTo>
                    <a:pt x="914405" y="24063"/>
                  </a:lnTo>
                  <a:lnTo>
                    <a:pt x="922756" y="26557"/>
                  </a:lnTo>
                  <a:lnTo>
                    <a:pt x="728399" y="26557"/>
                  </a:lnTo>
                  <a:lnTo>
                    <a:pt x="680417" y="28179"/>
                  </a:lnTo>
                  <a:lnTo>
                    <a:pt x="633293" y="32976"/>
                  </a:lnTo>
                  <a:lnTo>
                    <a:pt x="587131" y="40841"/>
                  </a:lnTo>
                  <a:lnTo>
                    <a:pt x="542037" y="51671"/>
                  </a:lnTo>
                  <a:lnTo>
                    <a:pt x="498115" y="65358"/>
                  </a:lnTo>
                  <a:lnTo>
                    <a:pt x="455472" y="81799"/>
                  </a:lnTo>
                  <a:lnTo>
                    <a:pt x="414212" y="100887"/>
                  </a:lnTo>
                  <a:lnTo>
                    <a:pt x="374441" y="122518"/>
                  </a:lnTo>
                  <a:lnTo>
                    <a:pt x="336265" y="146585"/>
                  </a:lnTo>
                  <a:lnTo>
                    <a:pt x="299788" y="172985"/>
                  </a:lnTo>
                  <a:lnTo>
                    <a:pt x="265116" y="201610"/>
                  </a:lnTo>
                  <a:lnTo>
                    <a:pt x="232354" y="232356"/>
                  </a:lnTo>
                  <a:lnTo>
                    <a:pt x="201608" y="265119"/>
                  </a:lnTo>
                  <a:lnTo>
                    <a:pt x="172983" y="299791"/>
                  </a:lnTo>
                  <a:lnTo>
                    <a:pt x="146584" y="336268"/>
                  </a:lnTo>
                  <a:lnTo>
                    <a:pt x="122516" y="374445"/>
                  </a:lnTo>
                  <a:lnTo>
                    <a:pt x="100890" y="414217"/>
                  </a:lnTo>
                  <a:lnTo>
                    <a:pt x="81733" y="455645"/>
                  </a:lnTo>
                  <a:lnTo>
                    <a:pt x="65357" y="498121"/>
                  </a:lnTo>
                  <a:lnTo>
                    <a:pt x="51670" y="542043"/>
                  </a:lnTo>
                  <a:lnTo>
                    <a:pt x="40841" y="587138"/>
                  </a:lnTo>
                  <a:lnTo>
                    <a:pt x="32975" y="633300"/>
                  </a:lnTo>
                  <a:lnTo>
                    <a:pt x="28173" y="680585"/>
                  </a:lnTo>
                  <a:lnTo>
                    <a:pt x="26556" y="728407"/>
                  </a:lnTo>
                  <a:lnTo>
                    <a:pt x="28190" y="776388"/>
                  </a:lnTo>
                  <a:lnTo>
                    <a:pt x="32975" y="823513"/>
                  </a:lnTo>
                  <a:lnTo>
                    <a:pt x="40841" y="869675"/>
                  </a:lnTo>
                  <a:lnTo>
                    <a:pt x="51670" y="914769"/>
                  </a:lnTo>
                  <a:lnTo>
                    <a:pt x="65357" y="958691"/>
                  </a:lnTo>
                  <a:lnTo>
                    <a:pt x="81811" y="1001334"/>
                  </a:lnTo>
                  <a:lnTo>
                    <a:pt x="100912" y="1042641"/>
                  </a:lnTo>
                  <a:lnTo>
                    <a:pt x="122517" y="1082364"/>
                  </a:lnTo>
                  <a:lnTo>
                    <a:pt x="146584" y="1120541"/>
                  </a:lnTo>
                  <a:lnTo>
                    <a:pt x="172983" y="1157017"/>
                  </a:lnTo>
                  <a:lnTo>
                    <a:pt x="201608" y="1191689"/>
                  </a:lnTo>
                  <a:lnTo>
                    <a:pt x="232354" y="1224450"/>
                  </a:lnTo>
                  <a:lnTo>
                    <a:pt x="265116" y="1255196"/>
                  </a:lnTo>
                  <a:lnTo>
                    <a:pt x="299788" y="1283821"/>
                  </a:lnTo>
                  <a:lnTo>
                    <a:pt x="336265" y="1310220"/>
                  </a:lnTo>
                  <a:lnTo>
                    <a:pt x="374441" y="1334287"/>
                  </a:lnTo>
                  <a:lnTo>
                    <a:pt x="414212" y="1355917"/>
                  </a:lnTo>
                  <a:lnTo>
                    <a:pt x="455472" y="1375005"/>
                  </a:lnTo>
                  <a:lnTo>
                    <a:pt x="498115" y="1391445"/>
                  </a:lnTo>
                  <a:lnTo>
                    <a:pt x="542037" y="1405132"/>
                  </a:lnTo>
                  <a:lnTo>
                    <a:pt x="587131" y="1415961"/>
                  </a:lnTo>
                  <a:lnTo>
                    <a:pt x="633294" y="1423827"/>
                  </a:lnTo>
                  <a:lnTo>
                    <a:pt x="680418" y="1428623"/>
                  </a:lnTo>
                  <a:lnTo>
                    <a:pt x="728399" y="1430245"/>
                  </a:lnTo>
                  <a:lnTo>
                    <a:pt x="922730" y="1430245"/>
                  </a:lnTo>
                  <a:lnTo>
                    <a:pt x="914405" y="1432731"/>
                  </a:lnTo>
                  <a:lnTo>
                    <a:pt x="869320" y="1443114"/>
                  </a:lnTo>
                  <a:lnTo>
                    <a:pt x="823226" y="1450649"/>
                  </a:lnTo>
                  <a:lnTo>
                    <a:pt x="776220" y="1455242"/>
                  </a:lnTo>
                  <a:lnTo>
                    <a:pt x="728399" y="1456794"/>
                  </a:lnTo>
                  <a:close/>
                </a:path>
                <a:path w="1457325" h="1457325">
                  <a:moveTo>
                    <a:pt x="922730" y="1430245"/>
                  </a:moveTo>
                  <a:lnTo>
                    <a:pt x="728399" y="1430245"/>
                  </a:lnTo>
                  <a:lnTo>
                    <a:pt x="776379" y="1428623"/>
                  </a:lnTo>
                  <a:lnTo>
                    <a:pt x="823503" y="1423826"/>
                  </a:lnTo>
                  <a:lnTo>
                    <a:pt x="869665" y="1415961"/>
                  </a:lnTo>
                  <a:lnTo>
                    <a:pt x="914759" y="1405132"/>
                  </a:lnTo>
                  <a:lnTo>
                    <a:pt x="958680" y="1391444"/>
                  </a:lnTo>
                  <a:lnTo>
                    <a:pt x="1001324" y="1375004"/>
                  </a:lnTo>
                  <a:lnTo>
                    <a:pt x="1042584" y="1355916"/>
                  </a:lnTo>
                  <a:lnTo>
                    <a:pt x="1082355" y="1334285"/>
                  </a:lnTo>
                  <a:lnTo>
                    <a:pt x="1120532" y="1310218"/>
                  </a:lnTo>
                  <a:lnTo>
                    <a:pt x="1157009" y="1283819"/>
                  </a:lnTo>
                  <a:lnTo>
                    <a:pt x="1191681" y="1255194"/>
                  </a:lnTo>
                  <a:lnTo>
                    <a:pt x="1224443" y="1224448"/>
                  </a:lnTo>
                  <a:lnTo>
                    <a:pt x="1255190" y="1191687"/>
                  </a:lnTo>
                  <a:lnTo>
                    <a:pt x="1283816" y="1157015"/>
                  </a:lnTo>
                  <a:lnTo>
                    <a:pt x="1310215" y="1120538"/>
                  </a:lnTo>
                  <a:lnTo>
                    <a:pt x="1334283" y="1082362"/>
                  </a:lnTo>
                  <a:lnTo>
                    <a:pt x="1355910" y="1042591"/>
                  </a:lnTo>
                  <a:lnTo>
                    <a:pt x="1375067" y="1001163"/>
                  </a:lnTo>
                  <a:lnTo>
                    <a:pt x="1391442" y="958691"/>
                  </a:lnTo>
                  <a:lnTo>
                    <a:pt x="1405130" y="914769"/>
                  </a:lnTo>
                  <a:lnTo>
                    <a:pt x="1415960" y="869675"/>
                  </a:lnTo>
                  <a:lnTo>
                    <a:pt x="1423826" y="823513"/>
                  </a:lnTo>
                  <a:lnTo>
                    <a:pt x="1428628" y="776228"/>
                  </a:lnTo>
                  <a:lnTo>
                    <a:pt x="1430245" y="728407"/>
                  </a:lnTo>
                  <a:lnTo>
                    <a:pt x="1428612" y="680425"/>
                  </a:lnTo>
                  <a:lnTo>
                    <a:pt x="1423826" y="633300"/>
                  </a:lnTo>
                  <a:lnTo>
                    <a:pt x="1415960" y="587138"/>
                  </a:lnTo>
                  <a:lnTo>
                    <a:pt x="1405131" y="542043"/>
                  </a:lnTo>
                  <a:lnTo>
                    <a:pt x="1391443" y="498121"/>
                  </a:lnTo>
                  <a:lnTo>
                    <a:pt x="1374989" y="455477"/>
                  </a:lnTo>
                  <a:lnTo>
                    <a:pt x="1355887" y="414167"/>
                  </a:lnTo>
                  <a:lnTo>
                    <a:pt x="1334283" y="374445"/>
                  </a:lnTo>
                  <a:lnTo>
                    <a:pt x="1310215" y="336268"/>
                  </a:lnTo>
                  <a:lnTo>
                    <a:pt x="1283816" y="299791"/>
                  </a:lnTo>
                  <a:lnTo>
                    <a:pt x="1255190" y="265119"/>
                  </a:lnTo>
                  <a:lnTo>
                    <a:pt x="1224444" y="232356"/>
                  </a:lnTo>
                  <a:lnTo>
                    <a:pt x="1191682" y="201610"/>
                  </a:lnTo>
                  <a:lnTo>
                    <a:pt x="1157009" y="172985"/>
                  </a:lnTo>
                  <a:lnTo>
                    <a:pt x="1120532" y="146585"/>
                  </a:lnTo>
                  <a:lnTo>
                    <a:pt x="1082355" y="122518"/>
                  </a:lnTo>
                  <a:lnTo>
                    <a:pt x="1042584" y="100887"/>
                  </a:lnTo>
                  <a:lnTo>
                    <a:pt x="1001324" y="81799"/>
                  </a:lnTo>
                  <a:lnTo>
                    <a:pt x="958681" y="65358"/>
                  </a:lnTo>
                  <a:lnTo>
                    <a:pt x="914759" y="51671"/>
                  </a:lnTo>
                  <a:lnTo>
                    <a:pt x="869665" y="40841"/>
                  </a:lnTo>
                  <a:lnTo>
                    <a:pt x="823503" y="32976"/>
                  </a:lnTo>
                  <a:lnTo>
                    <a:pt x="776379" y="28179"/>
                  </a:lnTo>
                  <a:lnTo>
                    <a:pt x="728399" y="26557"/>
                  </a:lnTo>
                  <a:lnTo>
                    <a:pt x="922756" y="26557"/>
                  </a:lnTo>
                  <a:lnTo>
                    <a:pt x="1001160" y="52982"/>
                  </a:lnTo>
                  <a:lnTo>
                    <a:pt x="1042637" y="71325"/>
                  </a:lnTo>
                  <a:lnTo>
                    <a:pt x="1082719" y="92128"/>
                  </a:lnTo>
                  <a:lnTo>
                    <a:pt x="1121307" y="115294"/>
                  </a:lnTo>
                  <a:lnTo>
                    <a:pt x="1158306" y="140726"/>
                  </a:lnTo>
                  <a:lnTo>
                    <a:pt x="1193619" y="168328"/>
                  </a:lnTo>
                  <a:lnTo>
                    <a:pt x="1227149" y="198003"/>
                  </a:lnTo>
                  <a:lnTo>
                    <a:pt x="1258799" y="229654"/>
                  </a:lnTo>
                  <a:lnTo>
                    <a:pt x="1288473" y="263185"/>
                  </a:lnTo>
                  <a:lnTo>
                    <a:pt x="1316074" y="298498"/>
                  </a:lnTo>
                  <a:lnTo>
                    <a:pt x="1341506" y="335498"/>
                  </a:lnTo>
                  <a:lnTo>
                    <a:pt x="1364671" y="374087"/>
                  </a:lnTo>
                  <a:lnTo>
                    <a:pt x="1385494" y="414217"/>
                  </a:lnTo>
                  <a:lnTo>
                    <a:pt x="1403803" y="455645"/>
                  </a:lnTo>
                  <a:lnTo>
                    <a:pt x="1419601" y="498422"/>
                  </a:lnTo>
                  <a:lnTo>
                    <a:pt x="1432733" y="542401"/>
                  </a:lnTo>
                  <a:lnTo>
                    <a:pt x="1443116" y="587486"/>
                  </a:lnTo>
                  <a:lnTo>
                    <a:pt x="1450651" y="633579"/>
                  </a:lnTo>
                  <a:lnTo>
                    <a:pt x="1455233" y="680585"/>
                  </a:lnTo>
                  <a:lnTo>
                    <a:pt x="1456796" y="728407"/>
                  </a:lnTo>
                  <a:lnTo>
                    <a:pt x="1455228" y="776388"/>
                  </a:lnTo>
                  <a:lnTo>
                    <a:pt x="1450651" y="823233"/>
                  </a:lnTo>
                  <a:lnTo>
                    <a:pt x="1443116" y="869326"/>
                  </a:lnTo>
                  <a:lnTo>
                    <a:pt x="1432733" y="914409"/>
                  </a:lnTo>
                  <a:lnTo>
                    <a:pt x="1419601" y="958387"/>
                  </a:lnTo>
                  <a:lnTo>
                    <a:pt x="1403740" y="1001334"/>
                  </a:lnTo>
                  <a:lnTo>
                    <a:pt x="1385469" y="1042641"/>
                  </a:lnTo>
                  <a:lnTo>
                    <a:pt x="1364670" y="1082721"/>
                  </a:lnTo>
                  <a:lnTo>
                    <a:pt x="1341505" y="1121309"/>
                  </a:lnTo>
                  <a:lnTo>
                    <a:pt x="1316074" y="1158307"/>
                  </a:lnTo>
                  <a:lnTo>
                    <a:pt x="1288472" y="1193620"/>
                  </a:lnTo>
                  <a:lnTo>
                    <a:pt x="1258798" y="1227149"/>
                  </a:lnTo>
                  <a:lnTo>
                    <a:pt x="1227148" y="1258799"/>
                  </a:lnTo>
                  <a:lnTo>
                    <a:pt x="1193618" y="1288473"/>
                  </a:lnTo>
                  <a:lnTo>
                    <a:pt x="1158305" y="1316074"/>
                  </a:lnTo>
                  <a:lnTo>
                    <a:pt x="1121306" y="1341505"/>
                  </a:lnTo>
                  <a:lnTo>
                    <a:pt x="1082718" y="1364670"/>
                  </a:lnTo>
                  <a:lnTo>
                    <a:pt x="1042637" y="1385472"/>
                  </a:lnTo>
                  <a:lnTo>
                    <a:pt x="1001160" y="1403814"/>
                  </a:lnTo>
                  <a:lnTo>
                    <a:pt x="958383" y="1419599"/>
                  </a:lnTo>
                  <a:lnTo>
                    <a:pt x="922730" y="1430245"/>
                  </a:lnTo>
                  <a:close/>
                </a:path>
              </a:pathLst>
            </a:custGeom>
            <a:solidFill>
              <a:srgbClr val="000000"/>
            </a:solidFill>
          </p:spPr>
          <p:txBody>
            <a:bodyPr wrap="square" lIns="0" tIns="0" rIns="0" bIns="0" rtlCol="0"/>
            <a:lstStyle/>
            <a:p>
              <a:endParaRPr/>
            </a:p>
          </p:txBody>
        </p:sp>
        <p:sp>
          <p:nvSpPr>
            <p:cNvPr id="4" name="object 4"/>
            <p:cNvSpPr/>
            <p:nvPr/>
          </p:nvSpPr>
          <p:spPr>
            <a:xfrm>
              <a:off x="16082575" y="1253369"/>
              <a:ext cx="499745" cy="500380"/>
            </a:xfrm>
            <a:custGeom>
              <a:avLst/>
              <a:gdLst/>
              <a:ahLst/>
              <a:cxnLst/>
              <a:rect l="l" t="t" r="r" b="b"/>
              <a:pathLst>
                <a:path w="499744" h="500380">
                  <a:moveTo>
                    <a:pt x="249739" y="500133"/>
                  </a:moveTo>
                  <a:lnTo>
                    <a:pt x="204848" y="496104"/>
                  </a:lnTo>
                  <a:lnTo>
                    <a:pt x="162596" y="484488"/>
                  </a:lnTo>
                  <a:lnTo>
                    <a:pt x="123690" y="465992"/>
                  </a:lnTo>
                  <a:lnTo>
                    <a:pt x="88834" y="441321"/>
                  </a:lnTo>
                  <a:lnTo>
                    <a:pt x="58734" y="411182"/>
                  </a:lnTo>
                  <a:lnTo>
                    <a:pt x="34096" y="376280"/>
                  </a:lnTo>
                  <a:lnTo>
                    <a:pt x="15624" y="337323"/>
                  </a:lnTo>
                  <a:lnTo>
                    <a:pt x="4023" y="295016"/>
                  </a:lnTo>
                  <a:lnTo>
                    <a:pt x="0" y="250066"/>
                  </a:lnTo>
                  <a:lnTo>
                    <a:pt x="4023" y="205116"/>
                  </a:lnTo>
                  <a:lnTo>
                    <a:pt x="15624" y="162809"/>
                  </a:lnTo>
                  <a:lnTo>
                    <a:pt x="34096" y="123852"/>
                  </a:lnTo>
                  <a:lnTo>
                    <a:pt x="58734" y="88950"/>
                  </a:lnTo>
                  <a:lnTo>
                    <a:pt x="88834" y="58811"/>
                  </a:lnTo>
                  <a:lnTo>
                    <a:pt x="123690" y="34140"/>
                  </a:lnTo>
                  <a:lnTo>
                    <a:pt x="162596" y="15644"/>
                  </a:lnTo>
                  <a:lnTo>
                    <a:pt x="204848" y="4028"/>
                  </a:lnTo>
                  <a:lnTo>
                    <a:pt x="249739" y="0"/>
                  </a:lnTo>
                  <a:lnTo>
                    <a:pt x="294628" y="4028"/>
                  </a:lnTo>
                  <a:lnTo>
                    <a:pt x="336878" y="15644"/>
                  </a:lnTo>
                  <a:lnTo>
                    <a:pt x="375783" y="34140"/>
                  </a:lnTo>
                  <a:lnTo>
                    <a:pt x="410639" y="58811"/>
                  </a:lnTo>
                  <a:lnTo>
                    <a:pt x="440740" y="88950"/>
                  </a:lnTo>
                  <a:lnTo>
                    <a:pt x="465380" y="123852"/>
                  </a:lnTo>
                  <a:lnTo>
                    <a:pt x="467209" y="127709"/>
                  </a:lnTo>
                  <a:lnTo>
                    <a:pt x="249739" y="127709"/>
                  </a:lnTo>
                  <a:lnTo>
                    <a:pt x="202167" y="137324"/>
                  </a:lnTo>
                  <a:lnTo>
                    <a:pt x="163322" y="163546"/>
                  </a:lnTo>
                  <a:lnTo>
                    <a:pt x="137133" y="202438"/>
                  </a:lnTo>
                  <a:lnTo>
                    <a:pt x="127531" y="250066"/>
                  </a:lnTo>
                  <a:lnTo>
                    <a:pt x="137133" y="297694"/>
                  </a:lnTo>
                  <a:lnTo>
                    <a:pt x="163322" y="336586"/>
                  </a:lnTo>
                  <a:lnTo>
                    <a:pt x="202167" y="362808"/>
                  </a:lnTo>
                  <a:lnTo>
                    <a:pt x="249739" y="372423"/>
                  </a:lnTo>
                  <a:lnTo>
                    <a:pt x="467209" y="372423"/>
                  </a:lnTo>
                  <a:lnTo>
                    <a:pt x="465380" y="376280"/>
                  </a:lnTo>
                  <a:lnTo>
                    <a:pt x="440740" y="411182"/>
                  </a:lnTo>
                  <a:lnTo>
                    <a:pt x="410639" y="441321"/>
                  </a:lnTo>
                  <a:lnTo>
                    <a:pt x="375783" y="465992"/>
                  </a:lnTo>
                  <a:lnTo>
                    <a:pt x="336878" y="484488"/>
                  </a:lnTo>
                  <a:lnTo>
                    <a:pt x="294628" y="496104"/>
                  </a:lnTo>
                  <a:lnTo>
                    <a:pt x="249739" y="500133"/>
                  </a:lnTo>
                  <a:close/>
                </a:path>
                <a:path w="499744" h="500380">
                  <a:moveTo>
                    <a:pt x="467209" y="372423"/>
                  </a:moveTo>
                  <a:lnTo>
                    <a:pt x="249739" y="372423"/>
                  </a:lnTo>
                  <a:lnTo>
                    <a:pt x="297298" y="362808"/>
                  </a:lnTo>
                  <a:lnTo>
                    <a:pt x="336136" y="336586"/>
                  </a:lnTo>
                  <a:lnTo>
                    <a:pt x="362322" y="297694"/>
                  </a:lnTo>
                  <a:lnTo>
                    <a:pt x="371924" y="250066"/>
                  </a:lnTo>
                  <a:lnTo>
                    <a:pt x="362322" y="202438"/>
                  </a:lnTo>
                  <a:lnTo>
                    <a:pt x="336136" y="163546"/>
                  </a:lnTo>
                  <a:lnTo>
                    <a:pt x="297298" y="137324"/>
                  </a:lnTo>
                  <a:lnTo>
                    <a:pt x="249739" y="127709"/>
                  </a:lnTo>
                  <a:lnTo>
                    <a:pt x="467209" y="127709"/>
                  </a:lnTo>
                  <a:lnTo>
                    <a:pt x="483853" y="162809"/>
                  </a:lnTo>
                  <a:lnTo>
                    <a:pt x="495455" y="205116"/>
                  </a:lnTo>
                  <a:lnTo>
                    <a:pt x="499479" y="250066"/>
                  </a:lnTo>
                  <a:lnTo>
                    <a:pt x="495455" y="295016"/>
                  </a:lnTo>
                  <a:lnTo>
                    <a:pt x="483853" y="337323"/>
                  </a:lnTo>
                  <a:lnTo>
                    <a:pt x="467209" y="372423"/>
                  </a:lnTo>
                  <a:close/>
                </a:path>
              </a:pathLst>
            </a:custGeom>
            <a:solidFill>
              <a:srgbClr val="BDBCBC"/>
            </a:solidFill>
          </p:spPr>
          <p:txBody>
            <a:bodyPr wrap="square" lIns="0" tIns="0" rIns="0" bIns="0" rtlCol="0"/>
            <a:lstStyle/>
            <a:p>
              <a:endParaRPr/>
            </a:p>
          </p:txBody>
        </p:sp>
        <p:sp>
          <p:nvSpPr>
            <p:cNvPr id="5" name="object 5"/>
            <p:cNvSpPr/>
            <p:nvPr/>
          </p:nvSpPr>
          <p:spPr>
            <a:xfrm>
              <a:off x="16161016" y="1331912"/>
              <a:ext cx="342900" cy="343535"/>
            </a:xfrm>
            <a:custGeom>
              <a:avLst/>
              <a:gdLst/>
              <a:ahLst/>
              <a:cxnLst/>
              <a:rect l="l" t="t" r="r" b="b"/>
              <a:pathLst>
                <a:path w="342900" h="343535">
                  <a:moveTo>
                    <a:pt x="171298" y="343045"/>
                  </a:moveTo>
                  <a:lnTo>
                    <a:pt x="125759" y="336919"/>
                  </a:lnTo>
                  <a:lnTo>
                    <a:pt x="84839" y="319628"/>
                  </a:lnTo>
                  <a:lnTo>
                    <a:pt x="50171" y="292809"/>
                  </a:lnTo>
                  <a:lnTo>
                    <a:pt x="23386" y="258095"/>
                  </a:lnTo>
                  <a:lnTo>
                    <a:pt x="6118" y="217121"/>
                  </a:lnTo>
                  <a:lnTo>
                    <a:pt x="0" y="171522"/>
                  </a:lnTo>
                  <a:lnTo>
                    <a:pt x="6118" y="125924"/>
                  </a:lnTo>
                  <a:lnTo>
                    <a:pt x="23386" y="84950"/>
                  </a:lnTo>
                  <a:lnTo>
                    <a:pt x="50171" y="50236"/>
                  </a:lnTo>
                  <a:lnTo>
                    <a:pt x="84839" y="23417"/>
                  </a:lnTo>
                  <a:lnTo>
                    <a:pt x="125759" y="6126"/>
                  </a:lnTo>
                  <a:lnTo>
                    <a:pt x="171298" y="0"/>
                  </a:lnTo>
                  <a:lnTo>
                    <a:pt x="216832" y="6126"/>
                  </a:lnTo>
                  <a:lnTo>
                    <a:pt x="257749" y="23417"/>
                  </a:lnTo>
                  <a:lnTo>
                    <a:pt x="292415" y="50236"/>
                  </a:lnTo>
                  <a:lnTo>
                    <a:pt x="319199" y="84950"/>
                  </a:lnTo>
                  <a:lnTo>
                    <a:pt x="320317" y="87602"/>
                  </a:lnTo>
                  <a:lnTo>
                    <a:pt x="171298" y="87602"/>
                  </a:lnTo>
                  <a:lnTo>
                    <a:pt x="138671" y="94196"/>
                  </a:lnTo>
                  <a:lnTo>
                    <a:pt x="112027" y="112179"/>
                  </a:lnTo>
                  <a:lnTo>
                    <a:pt x="94063" y="138854"/>
                  </a:lnTo>
                  <a:lnTo>
                    <a:pt x="87476" y="171522"/>
                  </a:lnTo>
                  <a:lnTo>
                    <a:pt x="94063" y="204191"/>
                  </a:lnTo>
                  <a:lnTo>
                    <a:pt x="112027" y="230865"/>
                  </a:lnTo>
                  <a:lnTo>
                    <a:pt x="138671" y="248849"/>
                  </a:lnTo>
                  <a:lnTo>
                    <a:pt x="171298" y="255443"/>
                  </a:lnTo>
                  <a:lnTo>
                    <a:pt x="320317" y="255443"/>
                  </a:lnTo>
                  <a:lnTo>
                    <a:pt x="319199" y="258095"/>
                  </a:lnTo>
                  <a:lnTo>
                    <a:pt x="292415" y="292809"/>
                  </a:lnTo>
                  <a:lnTo>
                    <a:pt x="257749" y="319628"/>
                  </a:lnTo>
                  <a:lnTo>
                    <a:pt x="216832" y="336919"/>
                  </a:lnTo>
                  <a:lnTo>
                    <a:pt x="171298" y="343045"/>
                  </a:lnTo>
                  <a:close/>
                </a:path>
                <a:path w="342900" h="343535">
                  <a:moveTo>
                    <a:pt x="320317" y="255443"/>
                  </a:moveTo>
                  <a:lnTo>
                    <a:pt x="171298" y="255443"/>
                  </a:lnTo>
                  <a:lnTo>
                    <a:pt x="203919" y="248849"/>
                  </a:lnTo>
                  <a:lnTo>
                    <a:pt x="230559" y="230865"/>
                  </a:lnTo>
                  <a:lnTo>
                    <a:pt x="248522" y="204191"/>
                  </a:lnTo>
                  <a:lnTo>
                    <a:pt x="255109" y="171522"/>
                  </a:lnTo>
                  <a:lnTo>
                    <a:pt x="248522" y="138854"/>
                  </a:lnTo>
                  <a:lnTo>
                    <a:pt x="230559" y="112179"/>
                  </a:lnTo>
                  <a:lnTo>
                    <a:pt x="203919" y="94196"/>
                  </a:lnTo>
                  <a:lnTo>
                    <a:pt x="171298" y="87602"/>
                  </a:lnTo>
                  <a:lnTo>
                    <a:pt x="320317" y="87602"/>
                  </a:lnTo>
                  <a:lnTo>
                    <a:pt x="336466" y="125924"/>
                  </a:lnTo>
                  <a:lnTo>
                    <a:pt x="342585" y="171522"/>
                  </a:lnTo>
                  <a:lnTo>
                    <a:pt x="336466" y="217121"/>
                  </a:lnTo>
                  <a:lnTo>
                    <a:pt x="320317" y="255443"/>
                  </a:lnTo>
                  <a:close/>
                </a:path>
              </a:pathLst>
            </a:custGeom>
            <a:solidFill>
              <a:srgbClr val="A6A5A6"/>
            </a:solidFill>
          </p:spPr>
          <p:txBody>
            <a:bodyPr wrap="square" lIns="0" tIns="0" rIns="0" bIns="0" rtlCol="0"/>
            <a:lstStyle/>
            <a:p>
              <a:endParaRPr/>
            </a:p>
          </p:txBody>
        </p:sp>
        <p:sp>
          <p:nvSpPr>
            <p:cNvPr id="6" name="object 6"/>
            <p:cNvSpPr/>
            <p:nvPr/>
          </p:nvSpPr>
          <p:spPr>
            <a:xfrm>
              <a:off x="16022943" y="1192923"/>
              <a:ext cx="619125" cy="619760"/>
            </a:xfrm>
            <a:custGeom>
              <a:avLst/>
              <a:gdLst/>
              <a:ahLst/>
              <a:cxnLst/>
              <a:rect l="l" t="t" r="r" b="b"/>
              <a:pathLst>
                <a:path w="619125" h="619760">
                  <a:moveTo>
                    <a:pt x="64033" y="272376"/>
                  </a:moveTo>
                  <a:lnTo>
                    <a:pt x="0" y="272376"/>
                  </a:lnTo>
                  <a:lnTo>
                    <a:pt x="0" y="347179"/>
                  </a:lnTo>
                  <a:lnTo>
                    <a:pt x="64033" y="347179"/>
                  </a:lnTo>
                  <a:lnTo>
                    <a:pt x="64033" y="272376"/>
                  </a:lnTo>
                  <a:close/>
                </a:path>
                <a:path w="619125" h="619760">
                  <a:moveTo>
                    <a:pt x="113385" y="157365"/>
                  </a:moveTo>
                  <a:lnTo>
                    <a:pt x="57454" y="126098"/>
                  </a:lnTo>
                  <a:lnTo>
                    <a:pt x="21043" y="191427"/>
                  </a:lnTo>
                  <a:lnTo>
                    <a:pt x="76936" y="222669"/>
                  </a:lnTo>
                  <a:lnTo>
                    <a:pt x="113385" y="157365"/>
                  </a:lnTo>
                  <a:close/>
                </a:path>
                <a:path w="619125" h="619760">
                  <a:moveTo>
                    <a:pt x="119608" y="469912"/>
                  </a:moveTo>
                  <a:lnTo>
                    <a:pt x="80606" y="406095"/>
                  </a:lnTo>
                  <a:lnTo>
                    <a:pt x="25971" y="439559"/>
                  </a:lnTo>
                  <a:lnTo>
                    <a:pt x="64973" y="503377"/>
                  </a:lnTo>
                  <a:lnTo>
                    <a:pt x="119608" y="469912"/>
                  </a:lnTo>
                  <a:close/>
                </a:path>
                <a:path w="619125" h="619760">
                  <a:moveTo>
                    <a:pt x="216446" y="79375"/>
                  </a:moveTo>
                  <a:lnTo>
                    <a:pt x="183819" y="24193"/>
                  </a:lnTo>
                  <a:lnTo>
                    <a:pt x="119545" y="62318"/>
                  </a:lnTo>
                  <a:lnTo>
                    <a:pt x="152184" y="117487"/>
                  </a:lnTo>
                  <a:lnTo>
                    <a:pt x="216446" y="79375"/>
                  </a:lnTo>
                  <a:close/>
                </a:path>
                <a:path w="619125" h="619760">
                  <a:moveTo>
                    <a:pt x="220814" y="541909"/>
                  </a:moveTo>
                  <a:lnTo>
                    <a:pt x="155841" y="505002"/>
                  </a:lnTo>
                  <a:lnTo>
                    <a:pt x="124231" y="560781"/>
                  </a:lnTo>
                  <a:lnTo>
                    <a:pt x="189230" y="597687"/>
                  </a:lnTo>
                  <a:lnTo>
                    <a:pt x="220814" y="541909"/>
                  </a:lnTo>
                  <a:close/>
                </a:path>
                <a:path w="619125" h="619760">
                  <a:moveTo>
                    <a:pt x="346722" y="555447"/>
                  </a:moveTo>
                  <a:lnTo>
                    <a:pt x="272008" y="555447"/>
                  </a:lnTo>
                  <a:lnTo>
                    <a:pt x="272008" y="619569"/>
                  </a:lnTo>
                  <a:lnTo>
                    <a:pt x="346722" y="619569"/>
                  </a:lnTo>
                  <a:lnTo>
                    <a:pt x="346722" y="555447"/>
                  </a:lnTo>
                  <a:close/>
                </a:path>
                <a:path w="619125" h="619760">
                  <a:moveTo>
                    <a:pt x="346722" y="0"/>
                  </a:moveTo>
                  <a:lnTo>
                    <a:pt x="272008" y="0"/>
                  </a:lnTo>
                  <a:lnTo>
                    <a:pt x="272008" y="64122"/>
                  </a:lnTo>
                  <a:lnTo>
                    <a:pt x="346722" y="64122"/>
                  </a:lnTo>
                  <a:lnTo>
                    <a:pt x="346722" y="0"/>
                  </a:lnTo>
                  <a:close/>
                </a:path>
                <a:path w="619125" h="619760">
                  <a:moveTo>
                    <a:pt x="494487" y="58775"/>
                  </a:moveTo>
                  <a:lnTo>
                    <a:pt x="429488" y="21869"/>
                  </a:lnTo>
                  <a:lnTo>
                    <a:pt x="397916" y="77635"/>
                  </a:lnTo>
                  <a:lnTo>
                    <a:pt x="462889" y="114554"/>
                  </a:lnTo>
                  <a:lnTo>
                    <a:pt x="494487" y="58775"/>
                  </a:lnTo>
                  <a:close/>
                </a:path>
                <a:path w="619125" h="619760">
                  <a:moveTo>
                    <a:pt x="499186" y="557237"/>
                  </a:moveTo>
                  <a:lnTo>
                    <a:pt x="466547" y="502069"/>
                  </a:lnTo>
                  <a:lnTo>
                    <a:pt x="402272" y="540194"/>
                  </a:lnTo>
                  <a:lnTo>
                    <a:pt x="434911" y="595376"/>
                  </a:lnTo>
                  <a:lnTo>
                    <a:pt x="499186" y="557237"/>
                  </a:lnTo>
                  <a:close/>
                </a:path>
                <a:path w="619125" h="619760">
                  <a:moveTo>
                    <a:pt x="592747" y="179997"/>
                  </a:moveTo>
                  <a:lnTo>
                    <a:pt x="553745" y="116179"/>
                  </a:lnTo>
                  <a:lnTo>
                    <a:pt x="499122" y="149656"/>
                  </a:lnTo>
                  <a:lnTo>
                    <a:pt x="538137" y="213474"/>
                  </a:lnTo>
                  <a:lnTo>
                    <a:pt x="592747" y="179997"/>
                  </a:lnTo>
                  <a:close/>
                </a:path>
                <a:path w="619125" h="619760">
                  <a:moveTo>
                    <a:pt x="597687" y="428142"/>
                  </a:moveTo>
                  <a:lnTo>
                    <a:pt x="541769" y="396887"/>
                  </a:lnTo>
                  <a:lnTo>
                    <a:pt x="505358" y="462203"/>
                  </a:lnTo>
                  <a:lnTo>
                    <a:pt x="561263" y="493471"/>
                  </a:lnTo>
                  <a:lnTo>
                    <a:pt x="597687" y="428142"/>
                  </a:lnTo>
                  <a:close/>
                </a:path>
                <a:path w="619125" h="619760">
                  <a:moveTo>
                    <a:pt x="618731" y="272376"/>
                  </a:moveTo>
                  <a:lnTo>
                    <a:pt x="554710" y="272376"/>
                  </a:lnTo>
                  <a:lnTo>
                    <a:pt x="554710" y="347179"/>
                  </a:lnTo>
                  <a:lnTo>
                    <a:pt x="618731" y="347179"/>
                  </a:lnTo>
                  <a:lnTo>
                    <a:pt x="618731" y="272376"/>
                  </a:lnTo>
                  <a:close/>
                </a:path>
              </a:pathLst>
            </a:custGeom>
            <a:solidFill>
              <a:srgbClr val="BDBCBC"/>
            </a:solidFill>
          </p:spPr>
          <p:txBody>
            <a:bodyPr wrap="square" lIns="0" tIns="0" rIns="0" bIns="0" rtlCol="0"/>
            <a:lstStyle/>
            <a:p>
              <a:endParaRPr/>
            </a:p>
          </p:txBody>
        </p:sp>
        <p:sp>
          <p:nvSpPr>
            <p:cNvPr id="7" name="object 7"/>
            <p:cNvSpPr/>
            <p:nvPr/>
          </p:nvSpPr>
          <p:spPr>
            <a:xfrm>
              <a:off x="16517420" y="944939"/>
              <a:ext cx="376555" cy="376555"/>
            </a:xfrm>
            <a:custGeom>
              <a:avLst/>
              <a:gdLst/>
              <a:ahLst/>
              <a:cxnLst/>
              <a:rect l="l" t="t" r="r" b="b"/>
              <a:pathLst>
                <a:path w="376555" h="376555">
                  <a:moveTo>
                    <a:pt x="175600" y="376459"/>
                  </a:moveTo>
                  <a:lnTo>
                    <a:pt x="127705" y="366930"/>
                  </a:lnTo>
                  <a:lnTo>
                    <a:pt x="84429" y="345750"/>
                  </a:lnTo>
                  <a:lnTo>
                    <a:pt x="47892" y="314315"/>
                  </a:lnTo>
                  <a:lnTo>
                    <a:pt x="20212" y="274024"/>
                  </a:lnTo>
                  <a:lnTo>
                    <a:pt x="3512" y="226274"/>
                  </a:lnTo>
                  <a:lnTo>
                    <a:pt x="0" y="175815"/>
                  </a:lnTo>
                  <a:lnTo>
                    <a:pt x="9516" y="127856"/>
                  </a:lnTo>
                  <a:lnTo>
                    <a:pt x="30667" y="84524"/>
                  </a:lnTo>
                  <a:lnTo>
                    <a:pt x="62057" y="47942"/>
                  </a:lnTo>
                  <a:lnTo>
                    <a:pt x="102290" y="20234"/>
                  </a:lnTo>
                  <a:lnTo>
                    <a:pt x="149972" y="3526"/>
                  </a:lnTo>
                  <a:lnTo>
                    <a:pt x="200370" y="0"/>
                  </a:lnTo>
                  <a:lnTo>
                    <a:pt x="248267" y="9524"/>
                  </a:lnTo>
                  <a:lnTo>
                    <a:pt x="291545" y="30700"/>
                  </a:lnTo>
                  <a:lnTo>
                    <a:pt x="328084" y="62130"/>
                  </a:lnTo>
                  <a:lnTo>
                    <a:pt x="352519" y="97692"/>
                  </a:lnTo>
                  <a:lnTo>
                    <a:pt x="205975" y="97692"/>
                  </a:lnTo>
                  <a:lnTo>
                    <a:pt x="169383" y="97835"/>
                  </a:lnTo>
                  <a:lnTo>
                    <a:pt x="135709" y="112193"/>
                  </a:lnTo>
                  <a:lnTo>
                    <a:pt x="111006" y="137486"/>
                  </a:lnTo>
                  <a:lnTo>
                    <a:pt x="97575" y="170204"/>
                  </a:lnTo>
                  <a:lnTo>
                    <a:pt x="97721" y="206838"/>
                  </a:lnTo>
                  <a:lnTo>
                    <a:pt x="112059" y="240562"/>
                  </a:lnTo>
                  <a:lnTo>
                    <a:pt x="137316" y="265302"/>
                  </a:lnTo>
                  <a:lnTo>
                    <a:pt x="169991" y="278751"/>
                  </a:lnTo>
                  <a:lnTo>
                    <a:pt x="351723" y="278751"/>
                  </a:lnTo>
                  <a:lnTo>
                    <a:pt x="345299" y="291913"/>
                  </a:lnTo>
                  <a:lnTo>
                    <a:pt x="313908" y="328499"/>
                  </a:lnTo>
                  <a:lnTo>
                    <a:pt x="273674" y="356215"/>
                  </a:lnTo>
                  <a:lnTo>
                    <a:pt x="225993" y="372937"/>
                  </a:lnTo>
                  <a:lnTo>
                    <a:pt x="175600" y="376459"/>
                  </a:lnTo>
                  <a:close/>
                </a:path>
                <a:path w="376555" h="376555">
                  <a:moveTo>
                    <a:pt x="351723" y="278751"/>
                  </a:moveTo>
                  <a:lnTo>
                    <a:pt x="169991" y="278751"/>
                  </a:lnTo>
                  <a:lnTo>
                    <a:pt x="206582" y="278605"/>
                  </a:lnTo>
                  <a:lnTo>
                    <a:pt x="240256" y="264253"/>
                  </a:lnTo>
                  <a:lnTo>
                    <a:pt x="264960" y="238961"/>
                  </a:lnTo>
                  <a:lnTo>
                    <a:pt x="278394" y="206237"/>
                  </a:lnTo>
                  <a:lnTo>
                    <a:pt x="278255" y="169590"/>
                  </a:lnTo>
                  <a:lnTo>
                    <a:pt x="263916" y="135882"/>
                  </a:lnTo>
                  <a:lnTo>
                    <a:pt x="238654" y="111145"/>
                  </a:lnTo>
                  <a:lnTo>
                    <a:pt x="205975" y="97692"/>
                  </a:lnTo>
                  <a:lnTo>
                    <a:pt x="352519" y="97692"/>
                  </a:lnTo>
                  <a:lnTo>
                    <a:pt x="355764" y="102414"/>
                  </a:lnTo>
                  <a:lnTo>
                    <a:pt x="372464" y="150154"/>
                  </a:lnTo>
                  <a:lnTo>
                    <a:pt x="375972" y="200617"/>
                  </a:lnTo>
                  <a:lnTo>
                    <a:pt x="366452" y="248578"/>
                  </a:lnTo>
                  <a:lnTo>
                    <a:pt x="351723" y="278751"/>
                  </a:lnTo>
                  <a:close/>
                </a:path>
              </a:pathLst>
            </a:custGeom>
            <a:solidFill>
              <a:srgbClr val="F6901B"/>
            </a:solidFill>
          </p:spPr>
          <p:txBody>
            <a:bodyPr wrap="square" lIns="0" tIns="0" rIns="0" bIns="0" rtlCol="0"/>
            <a:lstStyle/>
            <a:p>
              <a:endParaRPr/>
            </a:p>
          </p:txBody>
        </p:sp>
        <p:sp>
          <p:nvSpPr>
            <p:cNvPr id="8" name="object 8"/>
            <p:cNvSpPr/>
            <p:nvPr/>
          </p:nvSpPr>
          <p:spPr>
            <a:xfrm>
              <a:off x="16578667" y="1006270"/>
              <a:ext cx="254000" cy="254000"/>
            </a:xfrm>
            <a:custGeom>
              <a:avLst/>
              <a:gdLst/>
              <a:ahLst/>
              <a:cxnLst/>
              <a:rect l="l" t="t" r="r" b="b"/>
              <a:pathLst>
                <a:path w="254000" h="254000">
                  <a:moveTo>
                    <a:pt x="101510" y="253789"/>
                  </a:moveTo>
                  <a:lnTo>
                    <a:pt x="55704" y="234937"/>
                  </a:lnTo>
                  <a:lnTo>
                    <a:pt x="20298" y="200262"/>
                  </a:lnTo>
                  <a:lnTo>
                    <a:pt x="203" y="153001"/>
                  </a:lnTo>
                  <a:lnTo>
                    <a:pt x="0" y="101633"/>
                  </a:lnTo>
                  <a:lnTo>
                    <a:pt x="18829" y="55772"/>
                  </a:lnTo>
                  <a:lnTo>
                    <a:pt x="53463" y="20326"/>
                  </a:lnTo>
                  <a:lnTo>
                    <a:pt x="100674" y="208"/>
                  </a:lnTo>
                  <a:lnTo>
                    <a:pt x="151965" y="0"/>
                  </a:lnTo>
                  <a:lnTo>
                    <a:pt x="197768" y="18851"/>
                  </a:lnTo>
                  <a:lnTo>
                    <a:pt x="233172" y="53527"/>
                  </a:lnTo>
                  <a:lnTo>
                    <a:pt x="237968" y="64806"/>
                  </a:lnTo>
                  <a:lnTo>
                    <a:pt x="139082" y="64806"/>
                  </a:lnTo>
                  <a:lnTo>
                    <a:pt x="113987" y="64904"/>
                  </a:lnTo>
                  <a:lnTo>
                    <a:pt x="90886" y="74745"/>
                  </a:lnTo>
                  <a:lnTo>
                    <a:pt x="73942" y="92090"/>
                  </a:lnTo>
                  <a:lnTo>
                    <a:pt x="64733" y="114532"/>
                  </a:lnTo>
                  <a:lnTo>
                    <a:pt x="64838" y="139660"/>
                  </a:lnTo>
                  <a:lnTo>
                    <a:pt x="74665" y="162787"/>
                  </a:lnTo>
                  <a:lnTo>
                    <a:pt x="91987" y="179758"/>
                  </a:lnTo>
                  <a:lnTo>
                    <a:pt x="114395" y="188986"/>
                  </a:lnTo>
                  <a:lnTo>
                    <a:pt x="238340" y="188986"/>
                  </a:lnTo>
                  <a:lnTo>
                    <a:pt x="234634" y="198013"/>
                  </a:lnTo>
                  <a:lnTo>
                    <a:pt x="200005" y="233464"/>
                  </a:lnTo>
                  <a:lnTo>
                    <a:pt x="152807" y="253581"/>
                  </a:lnTo>
                  <a:lnTo>
                    <a:pt x="101510" y="253789"/>
                  </a:lnTo>
                  <a:close/>
                </a:path>
                <a:path w="254000" h="254000">
                  <a:moveTo>
                    <a:pt x="238340" y="188986"/>
                  </a:moveTo>
                  <a:lnTo>
                    <a:pt x="114395" y="188986"/>
                  </a:lnTo>
                  <a:lnTo>
                    <a:pt x="139483" y="188885"/>
                  </a:lnTo>
                  <a:lnTo>
                    <a:pt x="162586" y="179039"/>
                  </a:lnTo>
                  <a:lnTo>
                    <a:pt x="179534" y="161693"/>
                  </a:lnTo>
                  <a:lnTo>
                    <a:pt x="188579" y="139660"/>
                  </a:lnTo>
                  <a:lnTo>
                    <a:pt x="188644" y="114118"/>
                  </a:lnTo>
                  <a:lnTo>
                    <a:pt x="178816" y="90993"/>
                  </a:lnTo>
                  <a:lnTo>
                    <a:pt x="161493" y="74030"/>
                  </a:lnTo>
                  <a:lnTo>
                    <a:pt x="139082" y="64806"/>
                  </a:lnTo>
                  <a:lnTo>
                    <a:pt x="237968" y="64806"/>
                  </a:lnTo>
                  <a:lnTo>
                    <a:pt x="253267" y="100788"/>
                  </a:lnTo>
                  <a:lnTo>
                    <a:pt x="253464" y="152147"/>
                  </a:lnTo>
                  <a:lnTo>
                    <a:pt x="238340" y="188986"/>
                  </a:lnTo>
                  <a:close/>
                </a:path>
              </a:pathLst>
            </a:custGeom>
            <a:solidFill>
              <a:srgbClr val="D07917"/>
            </a:solidFill>
          </p:spPr>
          <p:txBody>
            <a:bodyPr wrap="square" lIns="0" tIns="0" rIns="0" bIns="0" rtlCol="0"/>
            <a:lstStyle/>
            <a:p>
              <a:endParaRPr/>
            </a:p>
          </p:txBody>
        </p:sp>
        <p:sp>
          <p:nvSpPr>
            <p:cNvPr id="9" name="object 9"/>
            <p:cNvSpPr/>
            <p:nvPr/>
          </p:nvSpPr>
          <p:spPr>
            <a:xfrm>
              <a:off x="16471088" y="898130"/>
              <a:ext cx="468630" cy="469265"/>
            </a:xfrm>
            <a:custGeom>
              <a:avLst/>
              <a:gdLst/>
              <a:ahLst/>
              <a:cxnLst/>
              <a:rect l="l" t="t" r="r" b="b"/>
              <a:pathLst>
                <a:path w="468630" h="469265">
                  <a:moveTo>
                    <a:pt x="58674" y="299516"/>
                  </a:moveTo>
                  <a:lnTo>
                    <a:pt x="47294" y="244259"/>
                  </a:lnTo>
                  <a:lnTo>
                    <a:pt x="0" y="254012"/>
                  </a:lnTo>
                  <a:lnTo>
                    <a:pt x="11366" y="309283"/>
                  </a:lnTo>
                  <a:lnTo>
                    <a:pt x="58674" y="299516"/>
                  </a:lnTo>
                  <a:close/>
                </a:path>
                <a:path w="468630" h="469265">
                  <a:moveTo>
                    <a:pt x="66268" y="151777"/>
                  </a:moveTo>
                  <a:lnTo>
                    <a:pt x="20218" y="137198"/>
                  </a:lnTo>
                  <a:lnTo>
                    <a:pt x="3238" y="191020"/>
                  </a:lnTo>
                  <a:lnTo>
                    <a:pt x="49301" y="205574"/>
                  </a:lnTo>
                  <a:lnTo>
                    <a:pt x="66268" y="151777"/>
                  </a:lnTo>
                  <a:close/>
                </a:path>
                <a:path w="468630" h="469265">
                  <a:moveTo>
                    <a:pt x="118376" y="381698"/>
                  </a:moveTo>
                  <a:lnTo>
                    <a:pt x="79870" y="340499"/>
                  </a:lnTo>
                  <a:lnTo>
                    <a:pt x="44627" y="373545"/>
                  </a:lnTo>
                  <a:lnTo>
                    <a:pt x="83108" y="414743"/>
                  </a:lnTo>
                  <a:lnTo>
                    <a:pt x="118376" y="381698"/>
                  </a:lnTo>
                  <a:close/>
                </a:path>
                <a:path w="468630" h="469265">
                  <a:moveTo>
                    <a:pt x="130543" y="78460"/>
                  </a:moveTo>
                  <a:lnTo>
                    <a:pt x="98056" y="42684"/>
                  </a:lnTo>
                  <a:lnTo>
                    <a:pt x="56388" y="80632"/>
                  </a:lnTo>
                  <a:lnTo>
                    <a:pt x="88874" y="116408"/>
                  </a:lnTo>
                  <a:lnTo>
                    <a:pt x="130543" y="78460"/>
                  </a:lnTo>
                  <a:close/>
                </a:path>
                <a:path w="468630" h="469265">
                  <a:moveTo>
                    <a:pt x="204089" y="419442"/>
                  </a:moveTo>
                  <a:lnTo>
                    <a:pt x="150456" y="402094"/>
                  </a:lnTo>
                  <a:lnTo>
                    <a:pt x="135610" y="448106"/>
                  </a:lnTo>
                  <a:lnTo>
                    <a:pt x="189230" y="465455"/>
                  </a:lnTo>
                  <a:lnTo>
                    <a:pt x="204089" y="419442"/>
                  </a:lnTo>
                  <a:close/>
                </a:path>
                <a:path w="468630" h="469265">
                  <a:moveTo>
                    <a:pt x="224447" y="47358"/>
                  </a:moveTo>
                  <a:lnTo>
                    <a:pt x="214693" y="0"/>
                  </a:lnTo>
                  <a:lnTo>
                    <a:pt x="159524" y="11391"/>
                  </a:lnTo>
                  <a:lnTo>
                    <a:pt x="169265" y="58737"/>
                  </a:lnTo>
                  <a:lnTo>
                    <a:pt x="224447" y="47358"/>
                  </a:lnTo>
                  <a:close/>
                </a:path>
                <a:path w="468630" h="469265">
                  <a:moveTo>
                    <a:pt x="308889" y="457606"/>
                  </a:moveTo>
                  <a:lnTo>
                    <a:pt x="299135" y="410260"/>
                  </a:lnTo>
                  <a:lnTo>
                    <a:pt x="243954" y="421652"/>
                  </a:lnTo>
                  <a:lnTo>
                    <a:pt x="253707" y="468998"/>
                  </a:lnTo>
                  <a:lnTo>
                    <a:pt x="308889" y="457606"/>
                  </a:lnTo>
                  <a:close/>
                </a:path>
                <a:path w="468630" h="469265">
                  <a:moveTo>
                    <a:pt x="332778" y="20878"/>
                  </a:moveTo>
                  <a:lnTo>
                    <a:pt x="279158" y="3530"/>
                  </a:lnTo>
                  <a:lnTo>
                    <a:pt x="264312" y="49530"/>
                  </a:lnTo>
                  <a:lnTo>
                    <a:pt x="317919" y="66890"/>
                  </a:lnTo>
                  <a:lnTo>
                    <a:pt x="332778" y="20878"/>
                  </a:lnTo>
                  <a:close/>
                </a:path>
                <a:path w="468630" h="469265">
                  <a:moveTo>
                    <a:pt x="412026" y="388340"/>
                  </a:moveTo>
                  <a:lnTo>
                    <a:pt x="379539" y="352577"/>
                  </a:lnTo>
                  <a:lnTo>
                    <a:pt x="337845" y="390537"/>
                  </a:lnTo>
                  <a:lnTo>
                    <a:pt x="370332" y="426300"/>
                  </a:lnTo>
                  <a:lnTo>
                    <a:pt x="412026" y="388340"/>
                  </a:lnTo>
                  <a:close/>
                </a:path>
                <a:path w="468630" h="469265">
                  <a:moveTo>
                    <a:pt x="423786" y="95440"/>
                  </a:moveTo>
                  <a:lnTo>
                    <a:pt x="385292" y="54241"/>
                  </a:lnTo>
                  <a:lnTo>
                    <a:pt x="350037" y="87312"/>
                  </a:lnTo>
                  <a:lnTo>
                    <a:pt x="388531" y="128485"/>
                  </a:lnTo>
                  <a:lnTo>
                    <a:pt x="423786" y="95440"/>
                  </a:lnTo>
                  <a:close/>
                </a:path>
                <a:path w="468630" h="469265">
                  <a:moveTo>
                    <a:pt x="465162" y="277977"/>
                  </a:moveTo>
                  <a:lnTo>
                    <a:pt x="419125" y="263423"/>
                  </a:lnTo>
                  <a:lnTo>
                    <a:pt x="402145" y="317207"/>
                  </a:lnTo>
                  <a:lnTo>
                    <a:pt x="448183" y="331774"/>
                  </a:lnTo>
                  <a:lnTo>
                    <a:pt x="465162" y="277977"/>
                  </a:lnTo>
                  <a:close/>
                </a:path>
                <a:path w="468630" h="469265">
                  <a:moveTo>
                    <a:pt x="468414" y="214972"/>
                  </a:moveTo>
                  <a:lnTo>
                    <a:pt x="457034" y="159715"/>
                  </a:lnTo>
                  <a:lnTo>
                    <a:pt x="409740" y="169456"/>
                  </a:lnTo>
                  <a:lnTo>
                    <a:pt x="421106" y="224726"/>
                  </a:lnTo>
                  <a:lnTo>
                    <a:pt x="468414" y="214972"/>
                  </a:lnTo>
                  <a:close/>
                </a:path>
              </a:pathLst>
            </a:custGeom>
            <a:solidFill>
              <a:srgbClr val="F6901B"/>
            </a:solidFill>
          </p:spPr>
          <p:txBody>
            <a:bodyPr wrap="square" lIns="0" tIns="0" rIns="0" bIns="0" rtlCol="0"/>
            <a:lstStyle/>
            <a:p>
              <a:endParaRPr/>
            </a:p>
          </p:txBody>
        </p:sp>
        <p:sp>
          <p:nvSpPr>
            <p:cNvPr id="10" name="object 10"/>
            <p:cNvSpPr/>
            <p:nvPr/>
          </p:nvSpPr>
          <p:spPr>
            <a:xfrm>
              <a:off x="16683889" y="1380620"/>
              <a:ext cx="283210" cy="283845"/>
            </a:xfrm>
            <a:custGeom>
              <a:avLst/>
              <a:gdLst/>
              <a:ahLst/>
              <a:cxnLst/>
              <a:rect l="l" t="t" r="r" b="b"/>
              <a:pathLst>
                <a:path w="283209" h="283844">
                  <a:moveTo>
                    <a:pt x="150337" y="283479"/>
                  </a:moveTo>
                  <a:lnTo>
                    <a:pt x="105144" y="279029"/>
                  </a:lnTo>
                  <a:lnTo>
                    <a:pt x="65037" y="261321"/>
                  </a:lnTo>
                  <a:lnTo>
                    <a:pt x="32493" y="232543"/>
                  </a:lnTo>
                  <a:lnTo>
                    <a:pt x="9988" y="194881"/>
                  </a:lnTo>
                  <a:lnTo>
                    <a:pt x="0" y="150522"/>
                  </a:lnTo>
                  <a:lnTo>
                    <a:pt x="4440" y="105276"/>
                  </a:lnTo>
                  <a:lnTo>
                    <a:pt x="22126" y="65120"/>
                  </a:lnTo>
                  <a:lnTo>
                    <a:pt x="50871" y="32535"/>
                  </a:lnTo>
                  <a:lnTo>
                    <a:pt x="88485" y="10001"/>
                  </a:lnTo>
                  <a:lnTo>
                    <a:pt x="132783" y="0"/>
                  </a:lnTo>
                  <a:lnTo>
                    <a:pt x="177975" y="4447"/>
                  </a:lnTo>
                  <a:lnTo>
                    <a:pt x="218081" y="22159"/>
                  </a:lnTo>
                  <a:lnTo>
                    <a:pt x="250624" y="50942"/>
                  </a:lnTo>
                  <a:lnTo>
                    <a:pt x="263431" y="72378"/>
                  </a:lnTo>
                  <a:lnTo>
                    <a:pt x="137259" y="72378"/>
                  </a:lnTo>
                  <a:lnTo>
                    <a:pt x="110635" y="79510"/>
                  </a:lnTo>
                  <a:lnTo>
                    <a:pt x="89539" y="95744"/>
                  </a:lnTo>
                  <a:lnTo>
                    <a:pt x="76060" y="118710"/>
                  </a:lnTo>
                  <a:lnTo>
                    <a:pt x="72284" y="146039"/>
                  </a:lnTo>
                  <a:lnTo>
                    <a:pt x="79399" y="172693"/>
                  </a:lnTo>
                  <a:lnTo>
                    <a:pt x="95608" y="193817"/>
                  </a:lnTo>
                  <a:lnTo>
                    <a:pt x="118543" y="207317"/>
                  </a:lnTo>
                  <a:lnTo>
                    <a:pt x="145837" y="211100"/>
                  </a:lnTo>
                  <a:lnTo>
                    <a:pt x="264186" y="211100"/>
                  </a:lnTo>
                  <a:lnTo>
                    <a:pt x="260987" y="218363"/>
                  </a:lnTo>
                  <a:lnTo>
                    <a:pt x="232243" y="250947"/>
                  </a:lnTo>
                  <a:lnTo>
                    <a:pt x="194630" y="273479"/>
                  </a:lnTo>
                  <a:lnTo>
                    <a:pt x="150337" y="283479"/>
                  </a:lnTo>
                  <a:close/>
                </a:path>
                <a:path w="283209" h="283844">
                  <a:moveTo>
                    <a:pt x="264186" y="211100"/>
                  </a:moveTo>
                  <a:lnTo>
                    <a:pt x="145837" y="211100"/>
                  </a:lnTo>
                  <a:lnTo>
                    <a:pt x="172463" y="203977"/>
                  </a:lnTo>
                  <a:lnTo>
                    <a:pt x="193561" y="187748"/>
                  </a:lnTo>
                  <a:lnTo>
                    <a:pt x="207041" y="164780"/>
                  </a:lnTo>
                  <a:lnTo>
                    <a:pt x="210812" y="137439"/>
                  </a:lnTo>
                  <a:lnTo>
                    <a:pt x="203698" y="110785"/>
                  </a:lnTo>
                  <a:lnTo>
                    <a:pt x="187492" y="89661"/>
                  </a:lnTo>
                  <a:lnTo>
                    <a:pt x="164558" y="76161"/>
                  </a:lnTo>
                  <a:lnTo>
                    <a:pt x="137259" y="72378"/>
                  </a:lnTo>
                  <a:lnTo>
                    <a:pt x="263431" y="72378"/>
                  </a:lnTo>
                  <a:lnTo>
                    <a:pt x="273126" y="88606"/>
                  </a:lnTo>
                  <a:lnTo>
                    <a:pt x="283108" y="132957"/>
                  </a:lnTo>
                  <a:lnTo>
                    <a:pt x="278672" y="178207"/>
                  </a:lnTo>
                  <a:lnTo>
                    <a:pt x="264186" y="211100"/>
                  </a:lnTo>
                  <a:close/>
                </a:path>
              </a:pathLst>
            </a:custGeom>
            <a:solidFill>
              <a:srgbClr val="41A2AB"/>
            </a:solidFill>
          </p:spPr>
          <p:txBody>
            <a:bodyPr wrap="square" lIns="0" tIns="0" rIns="0" bIns="0" rtlCol="0"/>
            <a:lstStyle/>
            <a:p>
              <a:endParaRPr/>
            </a:p>
          </p:txBody>
        </p:sp>
        <p:sp>
          <p:nvSpPr>
            <p:cNvPr id="11" name="object 11"/>
            <p:cNvSpPr/>
            <p:nvPr/>
          </p:nvSpPr>
          <p:spPr>
            <a:xfrm>
              <a:off x="16728350" y="1425139"/>
              <a:ext cx="194310" cy="194945"/>
            </a:xfrm>
            <a:custGeom>
              <a:avLst/>
              <a:gdLst/>
              <a:ahLst/>
              <a:cxnLst/>
              <a:rect l="l" t="t" r="r" b="b"/>
              <a:pathLst>
                <a:path w="194309" h="194944">
                  <a:moveTo>
                    <a:pt x="103103" y="194441"/>
                  </a:moveTo>
                  <a:lnTo>
                    <a:pt x="64841" y="189148"/>
                  </a:lnTo>
                  <a:lnTo>
                    <a:pt x="32689" y="170230"/>
                  </a:lnTo>
                  <a:lnTo>
                    <a:pt x="9968" y="140619"/>
                  </a:lnTo>
                  <a:lnTo>
                    <a:pt x="0" y="103250"/>
                  </a:lnTo>
                  <a:lnTo>
                    <a:pt x="5286" y="64927"/>
                  </a:lnTo>
                  <a:lnTo>
                    <a:pt x="24180" y="32733"/>
                  </a:lnTo>
                  <a:lnTo>
                    <a:pt x="53755" y="9984"/>
                  </a:lnTo>
                  <a:lnTo>
                    <a:pt x="91083" y="0"/>
                  </a:lnTo>
                  <a:lnTo>
                    <a:pt x="129345" y="5298"/>
                  </a:lnTo>
                  <a:lnTo>
                    <a:pt x="161497" y="24216"/>
                  </a:lnTo>
                  <a:lnTo>
                    <a:pt x="181011" y="49648"/>
                  </a:lnTo>
                  <a:lnTo>
                    <a:pt x="94138" y="49648"/>
                  </a:lnTo>
                  <a:lnTo>
                    <a:pt x="75881" y="54532"/>
                  </a:lnTo>
                  <a:lnTo>
                    <a:pt x="61418" y="65665"/>
                  </a:lnTo>
                  <a:lnTo>
                    <a:pt x="52176" y="81419"/>
                  </a:lnTo>
                  <a:lnTo>
                    <a:pt x="49583" y="100167"/>
                  </a:lnTo>
                  <a:lnTo>
                    <a:pt x="54463" y="118452"/>
                  </a:lnTo>
                  <a:lnTo>
                    <a:pt x="65583" y="132940"/>
                  </a:lnTo>
                  <a:lnTo>
                    <a:pt x="81317" y="142199"/>
                  </a:lnTo>
                  <a:lnTo>
                    <a:pt x="100036" y="144792"/>
                  </a:lnTo>
                  <a:lnTo>
                    <a:pt x="179929" y="144792"/>
                  </a:lnTo>
                  <a:lnTo>
                    <a:pt x="170001" y="161704"/>
                  </a:lnTo>
                  <a:lnTo>
                    <a:pt x="140426" y="184454"/>
                  </a:lnTo>
                  <a:lnTo>
                    <a:pt x="103103" y="194441"/>
                  </a:lnTo>
                  <a:close/>
                </a:path>
                <a:path w="194309" h="194944">
                  <a:moveTo>
                    <a:pt x="179929" y="144792"/>
                  </a:moveTo>
                  <a:lnTo>
                    <a:pt x="100036" y="144792"/>
                  </a:lnTo>
                  <a:lnTo>
                    <a:pt x="118297" y="139903"/>
                  </a:lnTo>
                  <a:lnTo>
                    <a:pt x="132767" y="128771"/>
                  </a:lnTo>
                  <a:lnTo>
                    <a:pt x="142013" y="113020"/>
                  </a:lnTo>
                  <a:lnTo>
                    <a:pt x="144603" y="94273"/>
                  </a:lnTo>
                  <a:lnTo>
                    <a:pt x="139720" y="75990"/>
                  </a:lnTo>
                  <a:lnTo>
                    <a:pt x="128601" y="61504"/>
                  </a:lnTo>
                  <a:lnTo>
                    <a:pt x="112867" y="52246"/>
                  </a:lnTo>
                  <a:lnTo>
                    <a:pt x="94138" y="49648"/>
                  </a:lnTo>
                  <a:lnTo>
                    <a:pt x="181011" y="49648"/>
                  </a:lnTo>
                  <a:lnTo>
                    <a:pt x="184218" y="53827"/>
                  </a:lnTo>
                  <a:lnTo>
                    <a:pt x="194187" y="91202"/>
                  </a:lnTo>
                  <a:lnTo>
                    <a:pt x="188899" y="129513"/>
                  </a:lnTo>
                  <a:lnTo>
                    <a:pt x="179929" y="144792"/>
                  </a:lnTo>
                  <a:close/>
                </a:path>
              </a:pathLst>
            </a:custGeom>
            <a:solidFill>
              <a:srgbClr val="3A8C94"/>
            </a:solidFill>
          </p:spPr>
          <p:txBody>
            <a:bodyPr wrap="square" lIns="0" tIns="0" rIns="0" bIns="0" rtlCol="0"/>
            <a:lstStyle/>
            <a:p>
              <a:endParaRPr/>
            </a:p>
          </p:txBody>
        </p:sp>
        <p:sp>
          <p:nvSpPr>
            <p:cNvPr id="12" name="object 12"/>
            <p:cNvSpPr/>
            <p:nvPr/>
          </p:nvSpPr>
          <p:spPr>
            <a:xfrm>
              <a:off x="16648748" y="1345043"/>
              <a:ext cx="353695" cy="354330"/>
            </a:xfrm>
            <a:custGeom>
              <a:avLst/>
              <a:gdLst/>
              <a:ahLst/>
              <a:cxnLst/>
              <a:rect l="l" t="t" r="r" b="b"/>
              <a:pathLst>
                <a:path w="353694" h="354330">
                  <a:moveTo>
                    <a:pt x="38912" y="206730"/>
                  </a:moveTo>
                  <a:lnTo>
                    <a:pt x="36283" y="164338"/>
                  </a:lnTo>
                  <a:lnTo>
                    <a:pt x="0" y="166585"/>
                  </a:lnTo>
                  <a:lnTo>
                    <a:pt x="2628" y="208991"/>
                  </a:lnTo>
                  <a:lnTo>
                    <a:pt x="38912" y="206730"/>
                  </a:lnTo>
                  <a:close/>
                </a:path>
                <a:path w="353694" h="354330">
                  <a:moveTo>
                    <a:pt x="60223" y="97409"/>
                  </a:moveTo>
                  <a:lnTo>
                    <a:pt x="27444" y="81648"/>
                  </a:lnTo>
                  <a:lnTo>
                    <a:pt x="9067" y="119964"/>
                  </a:lnTo>
                  <a:lnTo>
                    <a:pt x="41871" y="135699"/>
                  </a:lnTo>
                  <a:lnTo>
                    <a:pt x="60223" y="97409"/>
                  </a:lnTo>
                  <a:close/>
                </a:path>
                <a:path w="353694" h="354330">
                  <a:moveTo>
                    <a:pt x="74714" y="274345"/>
                  </a:moveTo>
                  <a:lnTo>
                    <a:pt x="50368" y="239547"/>
                  </a:lnTo>
                  <a:lnTo>
                    <a:pt x="20586" y="260438"/>
                  </a:lnTo>
                  <a:lnTo>
                    <a:pt x="44932" y="295236"/>
                  </a:lnTo>
                  <a:lnTo>
                    <a:pt x="74714" y="274345"/>
                  </a:lnTo>
                  <a:close/>
                </a:path>
                <a:path w="353694" h="354330">
                  <a:moveTo>
                    <a:pt x="115912" y="49568"/>
                  </a:moveTo>
                  <a:lnTo>
                    <a:pt x="95478" y="19443"/>
                  </a:lnTo>
                  <a:lnTo>
                    <a:pt x="60401" y="43307"/>
                  </a:lnTo>
                  <a:lnTo>
                    <a:pt x="80835" y="73444"/>
                  </a:lnTo>
                  <a:lnTo>
                    <a:pt x="115912" y="49568"/>
                  </a:lnTo>
                  <a:close/>
                </a:path>
                <a:path w="353694" h="354330">
                  <a:moveTo>
                    <a:pt x="134620" y="311594"/>
                  </a:moveTo>
                  <a:lnTo>
                    <a:pt x="96494" y="292963"/>
                  </a:lnTo>
                  <a:lnTo>
                    <a:pt x="80530" y="325691"/>
                  </a:lnTo>
                  <a:lnTo>
                    <a:pt x="118668" y="344322"/>
                  </a:lnTo>
                  <a:lnTo>
                    <a:pt x="134620" y="311594"/>
                  </a:lnTo>
                  <a:close/>
                </a:path>
                <a:path w="353694" h="354330">
                  <a:moveTo>
                    <a:pt x="189217" y="36347"/>
                  </a:moveTo>
                  <a:lnTo>
                    <a:pt x="186969" y="0"/>
                  </a:lnTo>
                  <a:lnTo>
                    <a:pt x="144614" y="2641"/>
                  </a:lnTo>
                  <a:lnTo>
                    <a:pt x="146862" y="38976"/>
                  </a:lnTo>
                  <a:lnTo>
                    <a:pt x="189217" y="36347"/>
                  </a:lnTo>
                  <a:close/>
                </a:path>
                <a:path w="353694" h="354330">
                  <a:moveTo>
                    <a:pt x="208711" y="351180"/>
                  </a:moveTo>
                  <a:lnTo>
                    <a:pt x="206451" y="314845"/>
                  </a:lnTo>
                  <a:lnTo>
                    <a:pt x="164109" y="317461"/>
                  </a:lnTo>
                  <a:lnTo>
                    <a:pt x="166357" y="353809"/>
                  </a:lnTo>
                  <a:lnTo>
                    <a:pt x="208711" y="351180"/>
                  </a:lnTo>
                  <a:close/>
                </a:path>
                <a:path w="353694" h="354330">
                  <a:moveTo>
                    <a:pt x="272783" y="28117"/>
                  </a:moveTo>
                  <a:lnTo>
                    <a:pt x="234657" y="9486"/>
                  </a:lnTo>
                  <a:lnTo>
                    <a:pt x="218694" y="42214"/>
                  </a:lnTo>
                  <a:lnTo>
                    <a:pt x="256832" y="60858"/>
                  </a:lnTo>
                  <a:lnTo>
                    <a:pt x="272783" y="28117"/>
                  </a:lnTo>
                  <a:close/>
                </a:path>
                <a:path w="353694" h="354330">
                  <a:moveTo>
                    <a:pt x="292938" y="310489"/>
                  </a:moveTo>
                  <a:lnTo>
                    <a:pt x="272503" y="280365"/>
                  </a:lnTo>
                  <a:lnTo>
                    <a:pt x="237401" y="304253"/>
                  </a:lnTo>
                  <a:lnTo>
                    <a:pt x="257835" y="334365"/>
                  </a:lnTo>
                  <a:lnTo>
                    <a:pt x="292938" y="310489"/>
                  </a:lnTo>
                  <a:close/>
                </a:path>
                <a:path w="353694" h="354330">
                  <a:moveTo>
                    <a:pt x="332727" y="93357"/>
                  </a:moveTo>
                  <a:lnTo>
                    <a:pt x="308394" y="58572"/>
                  </a:lnTo>
                  <a:lnTo>
                    <a:pt x="278599" y="79451"/>
                  </a:lnTo>
                  <a:lnTo>
                    <a:pt x="302945" y="114261"/>
                  </a:lnTo>
                  <a:lnTo>
                    <a:pt x="332727" y="93357"/>
                  </a:lnTo>
                  <a:close/>
                </a:path>
                <a:path w="353694" h="354330">
                  <a:moveTo>
                    <a:pt x="344246" y="233857"/>
                  </a:moveTo>
                  <a:lnTo>
                    <a:pt x="311454" y="218122"/>
                  </a:lnTo>
                  <a:lnTo>
                    <a:pt x="293116" y="256400"/>
                  </a:lnTo>
                  <a:lnTo>
                    <a:pt x="325894" y="272148"/>
                  </a:lnTo>
                  <a:lnTo>
                    <a:pt x="344246" y="233857"/>
                  </a:lnTo>
                  <a:close/>
                </a:path>
                <a:path w="353694" h="354330">
                  <a:moveTo>
                    <a:pt x="353326" y="187236"/>
                  </a:moveTo>
                  <a:lnTo>
                    <a:pt x="350710" y="144805"/>
                  </a:lnTo>
                  <a:lnTo>
                    <a:pt x="314426" y="147066"/>
                  </a:lnTo>
                  <a:lnTo>
                    <a:pt x="317042" y="189484"/>
                  </a:lnTo>
                  <a:lnTo>
                    <a:pt x="353326" y="187236"/>
                  </a:lnTo>
                  <a:close/>
                </a:path>
              </a:pathLst>
            </a:custGeom>
            <a:solidFill>
              <a:srgbClr val="41A2AB"/>
            </a:solidFill>
          </p:spPr>
          <p:txBody>
            <a:bodyPr wrap="square" lIns="0" tIns="0" rIns="0" bIns="0" rtlCol="0"/>
            <a:lstStyle/>
            <a:p>
              <a:endParaRPr/>
            </a:p>
          </p:txBody>
        </p:sp>
      </p:grpSp>
      <p:pic>
        <p:nvPicPr>
          <p:cNvPr id="13" name="object 13"/>
          <p:cNvPicPr/>
          <p:nvPr/>
        </p:nvPicPr>
        <p:blipFill>
          <a:blip r:embed="rId2" cstate="print"/>
          <a:stretch>
            <a:fillRect/>
          </a:stretch>
        </p:blipFill>
        <p:spPr>
          <a:xfrm>
            <a:off x="1488159" y="4489305"/>
            <a:ext cx="6468151" cy="2105425"/>
          </a:xfrm>
          <a:prstGeom prst="rect">
            <a:avLst/>
          </a:prstGeom>
        </p:spPr>
      </p:pic>
      <p:sp>
        <p:nvSpPr>
          <p:cNvPr id="14" name="object 14"/>
          <p:cNvSpPr txBox="1"/>
          <p:nvPr/>
        </p:nvSpPr>
        <p:spPr>
          <a:xfrm>
            <a:off x="1247171" y="984313"/>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sp>
        <p:nvSpPr>
          <p:cNvPr id="15" name="object 15"/>
          <p:cNvSpPr txBox="1"/>
          <p:nvPr/>
        </p:nvSpPr>
        <p:spPr>
          <a:xfrm>
            <a:off x="1247171" y="2248633"/>
            <a:ext cx="4792345" cy="1955164"/>
          </a:xfrm>
          <a:prstGeom prst="rect">
            <a:avLst/>
          </a:prstGeom>
        </p:spPr>
        <p:txBody>
          <a:bodyPr vert="horz" wrap="square" lIns="0" tIns="12700" rIns="0" bIns="0" rtlCol="0">
            <a:spAutoFit/>
          </a:bodyPr>
          <a:lstStyle/>
          <a:p>
            <a:pPr marL="12700">
              <a:lnSpc>
                <a:spcPct val="100000"/>
              </a:lnSpc>
              <a:spcBef>
                <a:spcPts val="100"/>
              </a:spcBef>
            </a:pPr>
            <a:r>
              <a:rPr sz="5200" b="1" spc="165" dirty="0">
                <a:latin typeface="Trebuchet MS" panose="020B0603020202020204"/>
                <a:cs typeface="Trebuchet MS" panose="020B0603020202020204"/>
              </a:rPr>
              <a:t>Random</a:t>
            </a:r>
            <a:r>
              <a:rPr sz="5200" b="1" spc="-430" dirty="0">
                <a:latin typeface="Trebuchet MS" panose="020B0603020202020204"/>
                <a:cs typeface="Trebuchet MS" panose="020B0603020202020204"/>
              </a:rPr>
              <a:t> </a:t>
            </a:r>
            <a:r>
              <a:rPr sz="5200" b="1" spc="40" dirty="0">
                <a:latin typeface="Trebuchet MS" panose="020B0603020202020204"/>
                <a:cs typeface="Trebuchet MS" panose="020B0603020202020204"/>
              </a:rPr>
              <a:t>Forest</a:t>
            </a:r>
            <a:endParaRPr sz="5200">
              <a:latin typeface="Trebuchet MS" panose="020B0603020202020204"/>
              <a:cs typeface="Trebuchet MS" panose="020B0603020202020204"/>
            </a:endParaRPr>
          </a:p>
          <a:p>
            <a:pPr marL="12700">
              <a:lnSpc>
                <a:spcPct val="100000"/>
              </a:lnSpc>
              <a:spcBef>
                <a:spcPts val="5955"/>
              </a:spcBef>
            </a:pPr>
            <a:r>
              <a:rPr sz="2500" b="1" spc="65" dirty="0">
                <a:latin typeface="Trebuchet MS" panose="020B0603020202020204"/>
                <a:cs typeface="Trebuchet MS" panose="020B0603020202020204"/>
              </a:rPr>
              <a:t>Classification</a:t>
            </a:r>
            <a:r>
              <a:rPr sz="2500" b="1" spc="-105" dirty="0">
                <a:latin typeface="Trebuchet MS" panose="020B0603020202020204"/>
                <a:cs typeface="Trebuchet MS" panose="020B0603020202020204"/>
              </a:rPr>
              <a:t> </a:t>
            </a:r>
            <a:r>
              <a:rPr sz="2500" b="1" spc="-10" dirty="0">
                <a:latin typeface="Trebuchet MS" panose="020B0603020202020204"/>
                <a:cs typeface="Trebuchet MS" panose="020B0603020202020204"/>
              </a:rPr>
              <a:t>Decision:</a:t>
            </a:r>
            <a:endParaRPr sz="2500">
              <a:latin typeface="Trebuchet MS" panose="020B0603020202020204"/>
              <a:cs typeface="Trebuchet MS" panose="020B0603020202020204"/>
            </a:endParaRPr>
          </a:p>
        </p:txBody>
      </p:sp>
      <p:sp>
        <p:nvSpPr>
          <p:cNvPr id="16" name="object 16"/>
          <p:cNvSpPr txBox="1"/>
          <p:nvPr/>
        </p:nvSpPr>
        <p:spPr>
          <a:xfrm>
            <a:off x="13127265" y="936612"/>
            <a:ext cx="2503805" cy="730250"/>
          </a:xfrm>
          <a:prstGeom prst="rect">
            <a:avLst/>
          </a:prstGeom>
        </p:spPr>
        <p:txBody>
          <a:bodyPr vert="horz" wrap="square" lIns="0" tIns="60325" rIns="0" bIns="0" rtlCol="0">
            <a:spAutoFit/>
          </a:bodyPr>
          <a:lstStyle/>
          <a:p>
            <a:pPr marR="5080" algn="r">
              <a:lnSpc>
                <a:spcPct val="100000"/>
              </a:lnSpc>
              <a:spcBef>
                <a:spcPts val="475"/>
              </a:spcBef>
            </a:pPr>
            <a:r>
              <a:rPr sz="2000" b="1" spc="100" dirty="0">
                <a:latin typeface="Trebuchet MS" panose="020B0603020202020204"/>
                <a:cs typeface="Trebuchet MS" panose="020B0603020202020204"/>
              </a:rPr>
              <a:t>MACHINE</a:t>
            </a:r>
            <a:r>
              <a:rPr sz="2000" b="1" spc="-105" dirty="0">
                <a:latin typeface="Trebuchet MS" panose="020B0603020202020204"/>
                <a:cs typeface="Trebuchet MS" panose="020B0603020202020204"/>
              </a:rPr>
              <a:t> </a:t>
            </a:r>
            <a:r>
              <a:rPr sz="2000" b="1" spc="45" dirty="0">
                <a:latin typeface="Trebuchet MS" panose="020B0603020202020204"/>
                <a:cs typeface="Trebuchet MS" panose="020B0603020202020204"/>
              </a:rPr>
              <a:t>LEARNING</a:t>
            </a:r>
            <a:endParaRPr sz="2000">
              <a:latin typeface="Trebuchet MS" panose="020B0603020202020204"/>
              <a:cs typeface="Trebuchet MS" panose="020B0603020202020204"/>
            </a:endParaRPr>
          </a:p>
          <a:p>
            <a:pPr marR="5080" algn="r">
              <a:lnSpc>
                <a:spcPct val="100000"/>
              </a:lnSpc>
              <a:spcBef>
                <a:spcPts val="375"/>
              </a:spcBef>
            </a:pPr>
            <a:r>
              <a:rPr sz="2000" b="1" spc="85" dirty="0">
                <a:latin typeface="Trebuchet MS" panose="020B0603020202020204"/>
                <a:cs typeface="Trebuchet MS" panose="020B0603020202020204"/>
              </a:rPr>
              <a:t>MODELING</a:t>
            </a:r>
            <a:endParaRPr sz="2000">
              <a:latin typeface="Trebuchet MS" panose="020B0603020202020204"/>
              <a:cs typeface="Trebuchet MS" panose="020B0603020202020204"/>
            </a:endParaRPr>
          </a:p>
        </p:txBody>
      </p:sp>
      <p:sp>
        <p:nvSpPr>
          <p:cNvPr id="17" name="object 17"/>
          <p:cNvSpPr txBox="1"/>
          <p:nvPr/>
        </p:nvSpPr>
        <p:spPr>
          <a:xfrm>
            <a:off x="8928363" y="2792408"/>
            <a:ext cx="8616950" cy="2139950"/>
          </a:xfrm>
          <a:prstGeom prst="rect">
            <a:avLst/>
          </a:prstGeom>
        </p:spPr>
        <p:txBody>
          <a:bodyPr vert="horz" wrap="square" lIns="0" tIns="12700" rIns="0" bIns="0" rtlCol="0">
            <a:spAutoFit/>
          </a:bodyPr>
          <a:lstStyle/>
          <a:p>
            <a:pPr marL="12700" marR="5080">
              <a:lnSpc>
                <a:spcPct val="116000"/>
              </a:lnSpc>
              <a:spcBef>
                <a:spcPts val="100"/>
              </a:spcBef>
            </a:pPr>
            <a:r>
              <a:rPr sz="2000" dirty="0">
                <a:latin typeface="Tahoma" panose="020B0604030504040204"/>
                <a:cs typeface="Tahoma" panose="020B0604030504040204"/>
              </a:rPr>
              <a:t>This</a:t>
            </a:r>
            <a:r>
              <a:rPr sz="2000" spc="-45" dirty="0">
                <a:latin typeface="Tahoma" panose="020B0604030504040204"/>
                <a:cs typeface="Tahoma" panose="020B0604030504040204"/>
              </a:rPr>
              <a:t> </a:t>
            </a:r>
            <a:r>
              <a:rPr sz="2000" spc="75" dirty="0">
                <a:latin typeface="Tahoma" panose="020B0604030504040204"/>
                <a:cs typeface="Tahoma" panose="020B0604030504040204"/>
              </a:rPr>
              <a:t>model</a:t>
            </a:r>
            <a:r>
              <a:rPr sz="2000" spc="-40" dirty="0">
                <a:latin typeface="Tahoma" panose="020B0604030504040204"/>
                <a:cs typeface="Tahoma" panose="020B0604030504040204"/>
              </a:rPr>
              <a:t> </a:t>
            </a:r>
            <a:r>
              <a:rPr sz="2000" spc="55" dirty="0">
                <a:latin typeface="Tahoma" panose="020B0604030504040204"/>
                <a:cs typeface="Tahoma" panose="020B0604030504040204"/>
              </a:rPr>
              <a:t>able</a:t>
            </a:r>
            <a:r>
              <a:rPr sz="2000" spc="-40" dirty="0">
                <a:latin typeface="Tahoma" panose="020B0604030504040204"/>
                <a:cs typeface="Tahoma" panose="020B0604030504040204"/>
              </a:rPr>
              <a:t> </a:t>
            </a:r>
            <a:r>
              <a:rPr sz="2000" spc="85" dirty="0">
                <a:latin typeface="Tahoma" panose="020B0604030504040204"/>
                <a:cs typeface="Tahoma" panose="020B0604030504040204"/>
              </a:rPr>
              <a:t>to</a:t>
            </a:r>
            <a:r>
              <a:rPr sz="2000" spc="-40" dirty="0">
                <a:latin typeface="Tahoma" panose="020B0604030504040204"/>
                <a:cs typeface="Tahoma" panose="020B0604030504040204"/>
              </a:rPr>
              <a:t> </a:t>
            </a:r>
            <a:r>
              <a:rPr sz="2000" spc="65" dirty="0">
                <a:latin typeface="Tahoma" panose="020B0604030504040204"/>
                <a:cs typeface="Tahoma" panose="020B0604030504040204"/>
              </a:rPr>
              <a:t>achieve</a:t>
            </a:r>
            <a:r>
              <a:rPr sz="2000" spc="-40" dirty="0">
                <a:latin typeface="Tahoma" panose="020B0604030504040204"/>
                <a:cs typeface="Tahoma" panose="020B0604030504040204"/>
              </a:rPr>
              <a:t> </a:t>
            </a:r>
            <a:r>
              <a:rPr sz="2000" b="1" spc="110" dirty="0">
                <a:latin typeface="Trebuchet MS" panose="020B0603020202020204"/>
                <a:cs typeface="Trebuchet MS" panose="020B0603020202020204"/>
              </a:rPr>
              <a:t>97%</a:t>
            </a:r>
            <a:r>
              <a:rPr sz="2000" b="1" spc="-15" dirty="0">
                <a:latin typeface="Trebuchet MS" panose="020B0603020202020204"/>
                <a:cs typeface="Trebuchet MS" panose="020B0603020202020204"/>
              </a:rPr>
              <a:t> </a:t>
            </a:r>
            <a:r>
              <a:rPr sz="2000" spc="70" dirty="0">
                <a:latin typeface="Tahoma" panose="020B0604030504040204"/>
                <a:cs typeface="Tahoma" panose="020B0604030504040204"/>
              </a:rPr>
              <a:t>precision</a:t>
            </a:r>
            <a:r>
              <a:rPr sz="2000" spc="-40" dirty="0">
                <a:latin typeface="Tahoma" panose="020B0604030504040204"/>
                <a:cs typeface="Tahoma" panose="020B0604030504040204"/>
              </a:rPr>
              <a:t> </a:t>
            </a:r>
            <a:r>
              <a:rPr sz="2000" dirty="0">
                <a:latin typeface="Tahoma" panose="020B0604030504040204"/>
                <a:cs typeface="Tahoma" panose="020B0604030504040204"/>
              </a:rPr>
              <a:t>for</a:t>
            </a:r>
            <a:r>
              <a:rPr sz="2000" spc="-45" dirty="0">
                <a:latin typeface="Tahoma" panose="020B0604030504040204"/>
                <a:cs typeface="Tahoma" panose="020B0604030504040204"/>
              </a:rPr>
              <a:t> </a:t>
            </a:r>
            <a:r>
              <a:rPr sz="2000" dirty="0">
                <a:latin typeface="Tahoma" panose="020B0604030504040204"/>
                <a:cs typeface="Tahoma" panose="020B0604030504040204"/>
              </a:rPr>
              <a:t>negative</a:t>
            </a:r>
            <a:r>
              <a:rPr sz="2000" spc="-40" dirty="0">
                <a:latin typeface="Tahoma" panose="020B0604030504040204"/>
                <a:cs typeface="Tahoma" panose="020B0604030504040204"/>
              </a:rPr>
              <a:t> </a:t>
            </a:r>
            <a:r>
              <a:rPr sz="2000" dirty="0">
                <a:latin typeface="Tahoma" panose="020B0604030504040204"/>
                <a:cs typeface="Tahoma" panose="020B0604030504040204"/>
              </a:rPr>
              <a:t>reviews,</a:t>
            </a:r>
            <a:r>
              <a:rPr sz="2000" spc="-40" dirty="0">
                <a:latin typeface="Tahoma" panose="020B0604030504040204"/>
                <a:cs typeface="Tahoma" panose="020B0604030504040204"/>
              </a:rPr>
              <a:t> </a:t>
            </a:r>
            <a:r>
              <a:rPr sz="2000" spc="50" dirty="0">
                <a:latin typeface="Tahoma" panose="020B0604030504040204"/>
                <a:cs typeface="Tahoma" panose="020B0604030504040204"/>
              </a:rPr>
              <a:t>it</a:t>
            </a:r>
            <a:r>
              <a:rPr sz="2000" spc="-40" dirty="0">
                <a:latin typeface="Tahoma" panose="020B0604030504040204"/>
                <a:cs typeface="Tahoma" panose="020B0604030504040204"/>
              </a:rPr>
              <a:t> </a:t>
            </a:r>
            <a:r>
              <a:rPr sz="2000" spc="50" dirty="0">
                <a:latin typeface="Tahoma" panose="020B0604030504040204"/>
                <a:cs typeface="Tahoma" panose="020B0604030504040204"/>
              </a:rPr>
              <a:t>means </a:t>
            </a:r>
            <a:r>
              <a:rPr sz="2000" spc="55" dirty="0">
                <a:latin typeface="Tahoma" panose="020B0604030504040204"/>
                <a:cs typeface="Tahoma" panose="020B0604030504040204"/>
              </a:rPr>
              <a:t>that</a:t>
            </a:r>
            <a:r>
              <a:rPr sz="2000" spc="25" dirty="0">
                <a:latin typeface="Tahoma" panose="020B0604030504040204"/>
                <a:cs typeface="Tahoma" panose="020B0604030504040204"/>
              </a:rPr>
              <a:t> </a:t>
            </a:r>
            <a:r>
              <a:rPr sz="2000" b="1" spc="110" dirty="0">
                <a:latin typeface="Trebuchet MS" panose="020B0603020202020204"/>
                <a:cs typeface="Trebuchet MS" panose="020B0603020202020204"/>
              </a:rPr>
              <a:t>97%</a:t>
            </a:r>
            <a:r>
              <a:rPr sz="2000" b="1" spc="55" dirty="0">
                <a:latin typeface="Trebuchet MS" panose="020B0603020202020204"/>
                <a:cs typeface="Trebuchet MS" panose="020B0603020202020204"/>
              </a:rPr>
              <a:t> </a:t>
            </a:r>
            <a:r>
              <a:rPr sz="2000" dirty="0">
                <a:latin typeface="Tahoma" panose="020B0604030504040204"/>
                <a:cs typeface="Tahoma" panose="020B0604030504040204"/>
              </a:rPr>
              <a:t>negative</a:t>
            </a:r>
            <a:r>
              <a:rPr sz="2000" spc="30" dirty="0">
                <a:latin typeface="Tahoma" panose="020B0604030504040204"/>
                <a:cs typeface="Tahoma" panose="020B0604030504040204"/>
              </a:rPr>
              <a:t> </a:t>
            </a:r>
            <a:r>
              <a:rPr sz="2000" dirty="0">
                <a:latin typeface="Tahoma" panose="020B0604030504040204"/>
                <a:cs typeface="Tahoma" panose="020B0604030504040204"/>
              </a:rPr>
              <a:t>reviews</a:t>
            </a:r>
            <a:r>
              <a:rPr sz="2000" spc="30" dirty="0">
                <a:latin typeface="Tahoma" panose="020B0604030504040204"/>
                <a:cs typeface="Tahoma" panose="020B0604030504040204"/>
              </a:rPr>
              <a:t> </a:t>
            </a:r>
            <a:r>
              <a:rPr sz="2000" dirty="0">
                <a:latin typeface="Tahoma" panose="020B0604030504040204"/>
                <a:cs typeface="Tahoma" panose="020B0604030504040204"/>
              </a:rPr>
              <a:t>are</a:t>
            </a:r>
            <a:r>
              <a:rPr sz="2000" spc="30" dirty="0">
                <a:latin typeface="Tahoma" panose="020B0604030504040204"/>
                <a:cs typeface="Tahoma" panose="020B0604030504040204"/>
              </a:rPr>
              <a:t> </a:t>
            </a:r>
            <a:r>
              <a:rPr sz="2000" spc="80" dirty="0">
                <a:latin typeface="Tahoma" panose="020B0604030504040204"/>
                <a:cs typeface="Tahoma" panose="020B0604030504040204"/>
              </a:rPr>
              <a:t>correctly</a:t>
            </a:r>
            <a:r>
              <a:rPr sz="2000" spc="30" dirty="0">
                <a:latin typeface="Tahoma" panose="020B0604030504040204"/>
                <a:cs typeface="Tahoma" panose="020B0604030504040204"/>
              </a:rPr>
              <a:t> </a:t>
            </a:r>
            <a:r>
              <a:rPr sz="2000" spc="65" dirty="0">
                <a:latin typeface="Tahoma" panose="020B0604030504040204"/>
                <a:cs typeface="Tahoma" panose="020B0604030504040204"/>
              </a:rPr>
              <a:t>classified</a:t>
            </a:r>
            <a:r>
              <a:rPr sz="2000" spc="25" dirty="0">
                <a:latin typeface="Tahoma" panose="020B0604030504040204"/>
                <a:cs typeface="Tahoma" panose="020B0604030504040204"/>
              </a:rPr>
              <a:t> </a:t>
            </a:r>
            <a:r>
              <a:rPr sz="2000" spc="65" dirty="0">
                <a:latin typeface="Tahoma" panose="020B0604030504040204"/>
                <a:cs typeface="Tahoma" panose="020B0604030504040204"/>
              </a:rPr>
              <a:t>as</a:t>
            </a:r>
            <a:r>
              <a:rPr sz="2000" spc="30" dirty="0">
                <a:latin typeface="Tahoma" panose="020B0604030504040204"/>
                <a:cs typeface="Tahoma" panose="020B0604030504040204"/>
              </a:rPr>
              <a:t> </a:t>
            </a:r>
            <a:r>
              <a:rPr sz="2000" dirty="0">
                <a:latin typeface="Tahoma" panose="020B0604030504040204"/>
                <a:cs typeface="Tahoma" panose="020B0604030504040204"/>
              </a:rPr>
              <a:t>negative</a:t>
            </a:r>
            <a:r>
              <a:rPr sz="2000" spc="30" dirty="0">
                <a:latin typeface="Tahoma" panose="020B0604030504040204"/>
                <a:cs typeface="Tahoma" panose="020B0604030504040204"/>
              </a:rPr>
              <a:t> </a:t>
            </a:r>
            <a:r>
              <a:rPr sz="2000" spc="-10" dirty="0">
                <a:latin typeface="Tahoma" panose="020B0604030504040204"/>
                <a:cs typeface="Tahoma" panose="020B0604030504040204"/>
              </a:rPr>
              <a:t>reviews, </a:t>
            </a:r>
            <a:r>
              <a:rPr sz="2000" dirty="0">
                <a:latin typeface="Tahoma" panose="020B0604030504040204"/>
                <a:cs typeface="Tahoma" panose="020B0604030504040204"/>
              </a:rPr>
              <a:t>while</a:t>
            </a:r>
            <a:r>
              <a:rPr sz="2000" spc="10" dirty="0">
                <a:latin typeface="Tahoma" panose="020B0604030504040204"/>
                <a:cs typeface="Tahoma" panose="020B0604030504040204"/>
              </a:rPr>
              <a:t> </a:t>
            </a:r>
            <a:r>
              <a:rPr sz="2000" b="1" spc="190" dirty="0">
                <a:latin typeface="Trebuchet MS" panose="020B0603020202020204"/>
                <a:cs typeface="Trebuchet MS" panose="020B0603020202020204"/>
              </a:rPr>
              <a:t>3%</a:t>
            </a:r>
            <a:r>
              <a:rPr sz="2000" b="1" spc="40" dirty="0">
                <a:latin typeface="Trebuchet MS" panose="020B0603020202020204"/>
                <a:cs typeface="Trebuchet MS" panose="020B0603020202020204"/>
              </a:rPr>
              <a:t> </a:t>
            </a:r>
            <a:r>
              <a:rPr sz="2000" spc="50" dirty="0">
                <a:latin typeface="Tahoma" panose="020B0604030504040204"/>
                <a:cs typeface="Tahoma" panose="020B0604030504040204"/>
              </a:rPr>
              <a:t>of</a:t>
            </a:r>
            <a:r>
              <a:rPr sz="2000" spc="10" dirty="0">
                <a:latin typeface="Tahoma" panose="020B0604030504040204"/>
                <a:cs typeface="Tahoma" panose="020B0604030504040204"/>
              </a:rPr>
              <a:t> </a:t>
            </a:r>
            <a:r>
              <a:rPr sz="2000" dirty="0">
                <a:latin typeface="Tahoma" panose="020B0604030504040204"/>
                <a:cs typeface="Tahoma" panose="020B0604030504040204"/>
              </a:rPr>
              <a:t>negative</a:t>
            </a:r>
            <a:r>
              <a:rPr sz="2000" spc="15" dirty="0">
                <a:latin typeface="Tahoma" panose="020B0604030504040204"/>
                <a:cs typeface="Tahoma" panose="020B0604030504040204"/>
              </a:rPr>
              <a:t> </a:t>
            </a:r>
            <a:r>
              <a:rPr sz="2000" dirty="0">
                <a:latin typeface="Tahoma" panose="020B0604030504040204"/>
                <a:cs typeface="Tahoma" panose="020B0604030504040204"/>
              </a:rPr>
              <a:t>reviews</a:t>
            </a:r>
            <a:r>
              <a:rPr sz="2000" spc="10" dirty="0">
                <a:latin typeface="Tahoma" panose="020B0604030504040204"/>
                <a:cs typeface="Tahoma" panose="020B0604030504040204"/>
              </a:rPr>
              <a:t> </a:t>
            </a:r>
            <a:r>
              <a:rPr sz="2000" dirty="0">
                <a:latin typeface="Tahoma" panose="020B0604030504040204"/>
                <a:cs typeface="Tahoma" panose="020B0604030504040204"/>
              </a:rPr>
              <a:t>are</a:t>
            </a:r>
            <a:r>
              <a:rPr sz="2000" spc="15" dirty="0">
                <a:latin typeface="Tahoma" panose="020B0604030504040204"/>
                <a:cs typeface="Tahoma" panose="020B0604030504040204"/>
              </a:rPr>
              <a:t> </a:t>
            </a:r>
            <a:r>
              <a:rPr sz="2000" spc="65" dirty="0">
                <a:latin typeface="Tahoma" panose="020B0604030504040204"/>
                <a:cs typeface="Tahoma" panose="020B0604030504040204"/>
              </a:rPr>
              <a:t>classified</a:t>
            </a:r>
            <a:r>
              <a:rPr sz="2000" spc="10" dirty="0">
                <a:latin typeface="Tahoma" panose="020B0604030504040204"/>
                <a:cs typeface="Tahoma" panose="020B0604030504040204"/>
              </a:rPr>
              <a:t> </a:t>
            </a:r>
            <a:r>
              <a:rPr sz="2000" spc="45" dirty="0">
                <a:latin typeface="Tahoma" panose="020B0604030504040204"/>
                <a:cs typeface="Tahoma" panose="020B0604030504040204"/>
              </a:rPr>
              <a:t>incorrectly.</a:t>
            </a:r>
            <a:r>
              <a:rPr sz="2000" spc="15" dirty="0">
                <a:latin typeface="Tahoma" panose="020B0604030504040204"/>
                <a:cs typeface="Tahoma" panose="020B0604030504040204"/>
              </a:rPr>
              <a:t> </a:t>
            </a:r>
            <a:r>
              <a:rPr sz="2000" dirty="0">
                <a:latin typeface="Tahoma" panose="020B0604030504040204"/>
                <a:cs typeface="Tahoma" panose="020B0604030504040204"/>
              </a:rPr>
              <a:t>For</a:t>
            </a:r>
            <a:r>
              <a:rPr sz="2000" spc="10" dirty="0">
                <a:latin typeface="Tahoma" panose="020B0604030504040204"/>
                <a:cs typeface="Tahoma" panose="020B0604030504040204"/>
              </a:rPr>
              <a:t> </a:t>
            </a:r>
            <a:r>
              <a:rPr sz="2000" spc="55" dirty="0">
                <a:latin typeface="Tahoma" panose="020B0604030504040204"/>
                <a:cs typeface="Tahoma" panose="020B0604030504040204"/>
              </a:rPr>
              <a:t>positive </a:t>
            </a:r>
            <a:r>
              <a:rPr sz="2000" dirty="0">
                <a:latin typeface="Tahoma" panose="020B0604030504040204"/>
                <a:cs typeface="Tahoma" panose="020B0604030504040204"/>
              </a:rPr>
              <a:t>reviews,</a:t>
            </a:r>
            <a:r>
              <a:rPr sz="2000" spc="-45" dirty="0">
                <a:latin typeface="Tahoma" panose="020B0604030504040204"/>
                <a:cs typeface="Tahoma" panose="020B0604030504040204"/>
              </a:rPr>
              <a:t> </a:t>
            </a:r>
            <a:r>
              <a:rPr sz="2000" spc="50" dirty="0">
                <a:latin typeface="Tahoma" panose="020B0604030504040204"/>
                <a:cs typeface="Tahoma" panose="020B0604030504040204"/>
              </a:rPr>
              <a:t>it</a:t>
            </a:r>
            <a:r>
              <a:rPr sz="2000" spc="-40" dirty="0">
                <a:latin typeface="Tahoma" panose="020B0604030504040204"/>
                <a:cs typeface="Tahoma" panose="020B0604030504040204"/>
              </a:rPr>
              <a:t> </a:t>
            </a:r>
            <a:r>
              <a:rPr sz="2000" spc="75" dirty="0">
                <a:latin typeface="Tahoma" panose="020B0604030504040204"/>
                <a:cs typeface="Tahoma" panose="020B0604030504040204"/>
              </a:rPr>
              <a:t>achieved</a:t>
            </a:r>
            <a:r>
              <a:rPr sz="2000" spc="-40" dirty="0">
                <a:latin typeface="Tahoma" panose="020B0604030504040204"/>
                <a:cs typeface="Tahoma" panose="020B0604030504040204"/>
              </a:rPr>
              <a:t> </a:t>
            </a:r>
            <a:r>
              <a:rPr sz="2000" b="1" dirty="0">
                <a:latin typeface="Trebuchet MS" panose="020B0603020202020204"/>
                <a:cs typeface="Trebuchet MS" panose="020B0603020202020204"/>
              </a:rPr>
              <a:t>100%</a:t>
            </a:r>
            <a:r>
              <a:rPr sz="2000" dirty="0">
                <a:latin typeface="Tahoma" panose="020B0604030504040204"/>
                <a:cs typeface="Tahoma" panose="020B0604030504040204"/>
              </a:rPr>
              <a:t>,</a:t>
            </a:r>
            <a:r>
              <a:rPr sz="2000" spc="-45" dirty="0">
                <a:latin typeface="Tahoma" panose="020B0604030504040204"/>
                <a:cs typeface="Tahoma" panose="020B0604030504040204"/>
              </a:rPr>
              <a:t> </a:t>
            </a:r>
            <a:r>
              <a:rPr sz="2000" spc="50" dirty="0">
                <a:latin typeface="Tahoma" panose="020B0604030504040204"/>
                <a:cs typeface="Tahoma" panose="020B0604030504040204"/>
              </a:rPr>
              <a:t>it</a:t>
            </a:r>
            <a:r>
              <a:rPr sz="2000" spc="-40" dirty="0">
                <a:latin typeface="Tahoma" panose="020B0604030504040204"/>
                <a:cs typeface="Tahoma" panose="020B0604030504040204"/>
              </a:rPr>
              <a:t> </a:t>
            </a:r>
            <a:r>
              <a:rPr sz="2000" spc="60" dirty="0">
                <a:latin typeface="Tahoma" panose="020B0604030504040204"/>
                <a:cs typeface="Tahoma" panose="020B0604030504040204"/>
              </a:rPr>
              <a:t>means</a:t>
            </a:r>
            <a:r>
              <a:rPr sz="2000" spc="-40" dirty="0">
                <a:latin typeface="Tahoma" panose="020B0604030504040204"/>
                <a:cs typeface="Tahoma" panose="020B0604030504040204"/>
              </a:rPr>
              <a:t> </a:t>
            </a:r>
            <a:r>
              <a:rPr sz="2000" spc="55" dirty="0">
                <a:latin typeface="Tahoma" panose="020B0604030504040204"/>
                <a:cs typeface="Tahoma" panose="020B0604030504040204"/>
              </a:rPr>
              <a:t>that</a:t>
            </a:r>
            <a:r>
              <a:rPr sz="2000" spc="-45" dirty="0">
                <a:latin typeface="Tahoma" panose="020B0604030504040204"/>
                <a:cs typeface="Tahoma" panose="020B0604030504040204"/>
              </a:rPr>
              <a:t> </a:t>
            </a:r>
            <a:r>
              <a:rPr sz="2000" dirty="0">
                <a:latin typeface="Tahoma" panose="020B0604030504040204"/>
                <a:cs typeface="Tahoma" panose="020B0604030504040204"/>
              </a:rPr>
              <a:t>all</a:t>
            </a:r>
            <a:r>
              <a:rPr sz="2000" spc="-40" dirty="0">
                <a:latin typeface="Tahoma" panose="020B0604030504040204"/>
                <a:cs typeface="Tahoma" panose="020B0604030504040204"/>
              </a:rPr>
              <a:t> </a:t>
            </a:r>
            <a:r>
              <a:rPr sz="2000" spc="65" dirty="0">
                <a:latin typeface="Tahoma" panose="020B0604030504040204"/>
                <a:cs typeface="Tahoma" panose="020B0604030504040204"/>
              </a:rPr>
              <a:t>positive</a:t>
            </a:r>
            <a:r>
              <a:rPr sz="2000" spc="-40" dirty="0">
                <a:latin typeface="Tahoma" panose="020B0604030504040204"/>
                <a:cs typeface="Tahoma" panose="020B0604030504040204"/>
              </a:rPr>
              <a:t> </a:t>
            </a:r>
            <a:r>
              <a:rPr sz="2000" dirty="0">
                <a:latin typeface="Tahoma" panose="020B0604030504040204"/>
                <a:cs typeface="Tahoma" panose="020B0604030504040204"/>
              </a:rPr>
              <a:t>reviews</a:t>
            </a:r>
            <a:r>
              <a:rPr sz="2000" spc="-45" dirty="0">
                <a:latin typeface="Tahoma" panose="020B0604030504040204"/>
                <a:cs typeface="Tahoma" panose="020B0604030504040204"/>
              </a:rPr>
              <a:t> </a:t>
            </a:r>
            <a:r>
              <a:rPr sz="2000" dirty="0">
                <a:latin typeface="Tahoma" panose="020B0604030504040204"/>
                <a:cs typeface="Tahoma" panose="020B0604030504040204"/>
              </a:rPr>
              <a:t>are</a:t>
            </a:r>
            <a:r>
              <a:rPr sz="2000" spc="-40" dirty="0">
                <a:latin typeface="Tahoma" panose="020B0604030504040204"/>
                <a:cs typeface="Tahoma" panose="020B0604030504040204"/>
              </a:rPr>
              <a:t> </a:t>
            </a:r>
            <a:r>
              <a:rPr sz="2000" spc="55" dirty="0">
                <a:latin typeface="Tahoma" panose="020B0604030504040204"/>
                <a:cs typeface="Tahoma" panose="020B0604030504040204"/>
              </a:rPr>
              <a:t>classified </a:t>
            </a:r>
            <a:r>
              <a:rPr sz="2000" spc="65" dirty="0">
                <a:latin typeface="Tahoma" panose="020B0604030504040204"/>
                <a:cs typeface="Tahoma" panose="020B0604030504040204"/>
              </a:rPr>
              <a:t>as</a:t>
            </a:r>
            <a:r>
              <a:rPr sz="2000" spc="-20" dirty="0">
                <a:latin typeface="Tahoma" panose="020B0604030504040204"/>
                <a:cs typeface="Tahoma" panose="020B0604030504040204"/>
              </a:rPr>
              <a:t> </a:t>
            </a:r>
            <a:r>
              <a:rPr sz="2000" spc="65" dirty="0">
                <a:latin typeface="Tahoma" panose="020B0604030504040204"/>
                <a:cs typeface="Tahoma" panose="020B0604030504040204"/>
              </a:rPr>
              <a:t>positive</a:t>
            </a:r>
            <a:r>
              <a:rPr sz="2000" spc="-15" dirty="0">
                <a:latin typeface="Tahoma" panose="020B0604030504040204"/>
                <a:cs typeface="Tahoma" panose="020B0604030504040204"/>
              </a:rPr>
              <a:t> </a:t>
            </a:r>
            <a:r>
              <a:rPr sz="2000" dirty="0">
                <a:latin typeface="Tahoma" panose="020B0604030504040204"/>
                <a:cs typeface="Tahoma" panose="020B0604030504040204"/>
              </a:rPr>
              <a:t>reviews</a:t>
            </a:r>
            <a:r>
              <a:rPr sz="2000" spc="-15" dirty="0">
                <a:latin typeface="Tahoma" panose="020B0604030504040204"/>
                <a:cs typeface="Tahoma" panose="020B0604030504040204"/>
              </a:rPr>
              <a:t> </a:t>
            </a:r>
            <a:r>
              <a:rPr sz="2000" spc="65" dirty="0">
                <a:latin typeface="Tahoma" panose="020B0604030504040204"/>
                <a:cs typeface="Tahoma" panose="020B0604030504040204"/>
              </a:rPr>
              <a:t>and</a:t>
            </a:r>
            <a:r>
              <a:rPr sz="2000" spc="-20" dirty="0">
                <a:latin typeface="Tahoma" panose="020B0604030504040204"/>
                <a:cs typeface="Tahoma" panose="020B0604030504040204"/>
              </a:rPr>
              <a:t> </a:t>
            </a:r>
            <a:r>
              <a:rPr sz="2000" spc="50" dirty="0">
                <a:latin typeface="Tahoma" panose="020B0604030504040204"/>
                <a:cs typeface="Tahoma" panose="020B0604030504040204"/>
              </a:rPr>
              <a:t>none</a:t>
            </a:r>
            <a:r>
              <a:rPr sz="2000" spc="-15" dirty="0">
                <a:latin typeface="Tahoma" panose="020B0604030504040204"/>
                <a:cs typeface="Tahoma" panose="020B0604030504040204"/>
              </a:rPr>
              <a:t> </a:t>
            </a:r>
            <a:r>
              <a:rPr sz="2000" spc="50" dirty="0">
                <a:latin typeface="Tahoma" panose="020B0604030504040204"/>
                <a:cs typeface="Tahoma" panose="020B0604030504040204"/>
              </a:rPr>
              <a:t>of</a:t>
            </a:r>
            <a:r>
              <a:rPr sz="2000" spc="-15" dirty="0">
                <a:latin typeface="Tahoma" panose="020B0604030504040204"/>
                <a:cs typeface="Tahoma" panose="020B0604030504040204"/>
              </a:rPr>
              <a:t> </a:t>
            </a:r>
            <a:r>
              <a:rPr sz="2000" spc="60" dirty="0">
                <a:latin typeface="Tahoma" panose="020B0604030504040204"/>
                <a:cs typeface="Tahoma" panose="020B0604030504040204"/>
              </a:rPr>
              <a:t>the</a:t>
            </a:r>
            <a:r>
              <a:rPr sz="2000" spc="-20" dirty="0">
                <a:latin typeface="Tahoma" panose="020B0604030504040204"/>
                <a:cs typeface="Tahoma" panose="020B0604030504040204"/>
              </a:rPr>
              <a:t> </a:t>
            </a:r>
            <a:r>
              <a:rPr sz="2000" spc="65" dirty="0">
                <a:latin typeface="Tahoma" panose="020B0604030504040204"/>
                <a:cs typeface="Tahoma" panose="020B0604030504040204"/>
              </a:rPr>
              <a:t>positive</a:t>
            </a:r>
            <a:r>
              <a:rPr sz="2000" spc="-15" dirty="0">
                <a:latin typeface="Tahoma" panose="020B0604030504040204"/>
                <a:cs typeface="Tahoma" panose="020B0604030504040204"/>
              </a:rPr>
              <a:t> </a:t>
            </a:r>
            <a:r>
              <a:rPr sz="2000" dirty="0">
                <a:latin typeface="Tahoma" panose="020B0604030504040204"/>
                <a:cs typeface="Tahoma" panose="020B0604030504040204"/>
              </a:rPr>
              <a:t>reviews</a:t>
            </a:r>
            <a:r>
              <a:rPr sz="2000" spc="-15" dirty="0">
                <a:latin typeface="Tahoma" panose="020B0604030504040204"/>
                <a:cs typeface="Tahoma" panose="020B0604030504040204"/>
              </a:rPr>
              <a:t> </a:t>
            </a:r>
            <a:r>
              <a:rPr sz="2000" dirty="0">
                <a:latin typeface="Tahoma" panose="020B0604030504040204"/>
                <a:cs typeface="Tahoma" panose="020B0604030504040204"/>
              </a:rPr>
              <a:t>are</a:t>
            </a:r>
            <a:r>
              <a:rPr sz="2000" spc="-20" dirty="0">
                <a:latin typeface="Tahoma" panose="020B0604030504040204"/>
                <a:cs typeface="Tahoma" panose="020B0604030504040204"/>
              </a:rPr>
              <a:t> </a:t>
            </a:r>
            <a:r>
              <a:rPr sz="2000" spc="55" dirty="0">
                <a:latin typeface="Tahoma" panose="020B0604030504040204"/>
                <a:cs typeface="Tahoma" panose="020B0604030504040204"/>
              </a:rPr>
              <a:t>classified </a:t>
            </a:r>
            <a:r>
              <a:rPr sz="2000" spc="35" dirty="0">
                <a:latin typeface="Tahoma" panose="020B0604030504040204"/>
                <a:cs typeface="Tahoma" panose="020B0604030504040204"/>
              </a:rPr>
              <a:t>incorrectly.</a:t>
            </a:r>
            <a:endParaRPr sz="2000">
              <a:latin typeface="Tahoma" panose="020B0604030504040204"/>
              <a:cs typeface="Tahoma" panose="020B0604030504040204"/>
            </a:endParaRPr>
          </a:p>
        </p:txBody>
      </p:sp>
      <p:sp>
        <p:nvSpPr>
          <p:cNvPr id="18" name="object 18"/>
          <p:cNvSpPr txBox="1"/>
          <p:nvPr/>
        </p:nvSpPr>
        <p:spPr>
          <a:xfrm>
            <a:off x="8928363" y="5259383"/>
            <a:ext cx="8774430" cy="3197225"/>
          </a:xfrm>
          <a:prstGeom prst="rect">
            <a:avLst/>
          </a:prstGeom>
        </p:spPr>
        <p:txBody>
          <a:bodyPr vert="horz" wrap="square" lIns="0" tIns="12700" rIns="0" bIns="0" rtlCol="0">
            <a:spAutoFit/>
          </a:bodyPr>
          <a:lstStyle/>
          <a:p>
            <a:pPr marL="12700" marR="5080">
              <a:lnSpc>
                <a:spcPct val="116000"/>
              </a:lnSpc>
              <a:spcBef>
                <a:spcPts val="100"/>
              </a:spcBef>
            </a:pPr>
            <a:r>
              <a:rPr sz="2000" dirty="0">
                <a:latin typeface="Tahoma" panose="020B0604030504040204"/>
                <a:cs typeface="Tahoma" panose="020B0604030504040204"/>
              </a:rPr>
              <a:t>Recall</a:t>
            </a:r>
            <a:r>
              <a:rPr sz="2000" spc="-25" dirty="0">
                <a:latin typeface="Tahoma" panose="020B0604030504040204"/>
                <a:cs typeface="Tahoma" panose="020B0604030504040204"/>
              </a:rPr>
              <a:t> </a:t>
            </a:r>
            <a:r>
              <a:rPr sz="2000" dirty="0">
                <a:latin typeface="Tahoma" panose="020B0604030504040204"/>
                <a:cs typeface="Tahoma" panose="020B0604030504040204"/>
              </a:rPr>
              <a:t>value</a:t>
            </a:r>
            <a:r>
              <a:rPr sz="2000" spc="-25" dirty="0">
                <a:latin typeface="Tahoma" panose="020B0604030504040204"/>
                <a:cs typeface="Tahoma" panose="020B0604030504040204"/>
              </a:rPr>
              <a:t> </a:t>
            </a:r>
            <a:r>
              <a:rPr sz="2000" dirty="0">
                <a:latin typeface="Tahoma" panose="020B0604030504040204"/>
                <a:cs typeface="Tahoma" panose="020B0604030504040204"/>
              </a:rPr>
              <a:t>or</a:t>
            </a:r>
            <a:r>
              <a:rPr sz="2000" spc="-25" dirty="0">
                <a:latin typeface="Tahoma" panose="020B0604030504040204"/>
                <a:cs typeface="Tahoma" panose="020B0604030504040204"/>
              </a:rPr>
              <a:t> </a:t>
            </a:r>
            <a:r>
              <a:rPr sz="2000" dirty="0">
                <a:latin typeface="Tahoma" panose="020B0604030504040204"/>
                <a:cs typeface="Tahoma" panose="020B0604030504040204"/>
              </a:rPr>
              <a:t>True</a:t>
            </a:r>
            <a:r>
              <a:rPr sz="2000" spc="-25" dirty="0">
                <a:latin typeface="Tahoma" panose="020B0604030504040204"/>
                <a:cs typeface="Tahoma" panose="020B0604030504040204"/>
              </a:rPr>
              <a:t> </a:t>
            </a:r>
            <a:r>
              <a:rPr sz="2000" spc="55" dirty="0">
                <a:latin typeface="Tahoma" panose="020B0604030504040204"/>
                <a:cs typeface="Tahoma" panose="020B0604030504040204"/>
              </a:rPr>
              <a:t>Positive</a:t>
            </a:r>
            <a:r>
              <a:rPr sz="2000" spc="-25" dirty="0">
                <a:latin typeface="Tahoma" panose="020B0604030504040204"/>
                <a:cs typeface="Tahoma" panose="020B0604030504040204"/>
              </a:rPr>
              <a:t> </a:t>
            </a:r>
            <a:r>
              <a:rPr sz="2000" dirty="0">
                <a:latin typeface="Tahoma" panose="020B0604030504040204"/>
                <a:cs typeface="Tahoma" panose="020B0604030504040204"/>
              </a:rPr>
              <a:t>Rate</a:t>
            </a:r>
            <a:r>
              <a:rPr sz="2000" spc="-25" dirty="0">
                <a:latin typeface="Tahoma" panose="020B0604030504040204"/>
                <a:cs typeface="Tahoma" panose="020B0604030504040204"/>
              </a:rPr>
              <a:t> </a:t>
            </a:r>
            <a:r>
              <a:rPr sz="2000" spc="-70" dirty="0">
                <a:latin typeface="Tahoma" panose="020B0604030504040204"/>
                <a:cs typeface="Tahoma" panose="020B0604030504040204"/>
              </a:rPr>
              <a:t>(TPR),</a:t>
            </a:r>
            <a:r>
              <a:rPr sz="2000" spc="-25" dirty="0">
                <a:latin typeface="Tahoma" panose="020B0604030504040204"/>
                <a:cs typeface="Tahoma" panose="020B0604030504040204"/>
              </a:rPr>
              <a:t> </a:t>
            </a:r>
            <a:r>
              <a:rPr sz="2000" spc="100" dirty="0">
                <a:latin typeface="Tahoma" panose="020B0604030504040204"/>
                <a:cs typeface="Tahoma" panose="020B0604030504040204"/>
              </a:rPr>
              <a:t>predicted</a:t>
            </a:r>
            <a:r>
              <a:rPr sz="2000" spc="-20" dirty="0">
                <a:latin typeface="Tahoma" panose="020B0604030504040204"/>
                <a:cs typeface="Tahoma" panose="020B0604030504040204"/>
              </a:rPr>
              <a:t> </a:t>
            </a:r>
            <a:r>
              <a:rPr sz="2000" dirty="0">
                <a:latin typeface="Tahoma" panose="020B0604030504040204"/>
                <a:cs typeface="Tahoma" panose="020B0604030504040204"/>
              </a:rPr>
              <a:t>how</a:t>
            </a:r>
            <a:r>
              <a:rPr sz="2000" spc="-25" dirty="0">
                <a:latin typeface="Tahoma" panose="020B0604030504040204"/>
                <a:cs typeface="Tahoma" panose="020B0604030504040204"/>
              </a:rPr>
              <a:t> </a:t>
            </a:r>
            <a:r>
              <a:rPr sz="2000" spc="85" dirty="0">
                <a:latin typeface="Tahoma" panose="020B0604030504040204"/>
                <a:cs typeface="Tahoma" panose="020B0604030504040204"/>
              </a:rPr>
              <a:t>much</a:t>
            </a:r>
            <a:r>
              <a:rPr sz="2000" spc="-25" dirty="0">
                <a:latin typeface="Tahoma" panose="020B0604030504040204"/>
                <a:cs typeface="Tahoma" panose="020B0604030504040204"/>
              </a:rPr>
              <a:t> </a:t>
            </a:r>
            <a:r>
              <a:rPr sz="2000" dirty="0">
                <a:latin typeface="Tahoma" panose="020B0604030504040204"/>
                <a:cs typeface="Tahoma" panose="020B0604030504040204"/>
              </a:rPr>
              <a:t>a</a:t>
            </a:r>
            <a:r>
              <a:rPr sz="2000" spc="-25" dirty="0">
                <a:latin typeface="Tahoma" panose="020B0604030504040204"/>
                <a:cs typeface="Tahoma" panose="020B0604030504040204"/>
              </a:rPr>
              <a:t> </a:t>
            </a:r>
            <a:r>
              <a:rPr sz="2000" spc="55" dirty="0">
                <a:latin typeface="Tahoma" panose="020B0604030504040204"/>
                <a:cs typeface="Tahoma" panose="020B0604030504040204"/>
              </a:rPr>
              <a:t>machine </a:t>
            </a:r>
            <a:r>
              <a:rPr sz="2000" dirty="0">
                <a:latin typeface="Tahoma" panose="020B0604030504040204"/>
                <a:cs typeface="Tahoma" panose="020B0604030504040204"/>
              </a:rPr>
              <a:t>learning</a:t>
            </a:r>
            <a:r>
              <a:rPr sz="2000" spc="-5" dirty="0">
                <a:latin typeface="Tahoma" panose="020B0604030504040204"/>
                <a:cs typeface="Tahoma" panose="020B0604030504040204"/>
              </a:rPr>
              <a:t> </a:t>
            </a:r>
            <a:r>
              <a:rPr sz="2000" spc="75" dirty="0">
                <a:latin typeface="Tahoma" panose="020B0604030504040204"/>
                <a:cs typeface="Tahoma" panose="020B0604030504040204"/>
              </a:rPr>
              <a:t>model</a:t>
            </a:r>
            <a:r>
              <a:rPr sz="2000" dirty="0">
                <a:latin typeface="Tahoma" panose="020B0604030504040204"/>
                <a:cs typeface="Tahoma" panose="020B0604030504040204"/>
              </a:rPr>
              <a:t> </a:t>
            </a:r>
            <a:r>
              <a:rPr sz="2000" spc="80" dirty="0">
                <a:latin typeface="Tahoma" panose="020B0604030504040204"/>
                <a:cs typeface="Tahoma" panose="020B0604030504040204"/>
              </a:rPr>
              <a:t>correctly</a:t>
            </a:r>
            <a:r>
              <a:rPr sz="2000" dirty="0">
                <a:latin typeface="Tahoma" panose="020B0604030504040204"/>
                <a:cs typeface="Tahoma" panose="020B0604030504040204"/>
              </a:rPr>
              <a:t> </a:t>
            </a:r>
            <a:r>
              <a:rPr sz="2000" spc="55" dirty="0">
                <a:latin typeface="Tahoma" panose="020B0604030504040204"/>
                <a:cs typeface="Tahoma" panose="020B0604030504040204"/>
              </a:rPr>
              <a:t>identifies</a:t>
            </a:r>
            <a:r>
              <a:rPr sz="2000" dirty="0">
                <a:latin typeface="Tahoma" panose="020B0604030504040204"/>
                <a:cs typeface="Tahoma" panose="020B0604030504040204"/>
              </a:rPr>
              <a:t> all relevant </a:t>
            </a:r>
            <a:r>
              <a:rPr sz="2000" spc="100" dirty="0">
                <a:latin typeface="Tahoma" panose="020B0604030504040204"/>
                <a:cs typeface="Tahoma" panose="020B0604030504040204"/>
              </a:rPr>
              <a:t>cases</a:t>
            </a:r>
            <a:r>
              <a:rPr sz="2000" dirty="0">
                <a:latin typeface="Tahoma" panose="020B0604030504040204"/>
                <a:cs typeface="Tahoma" panose="020B0604030504040204"/>
              </a:rPr>
              <a:t> withing </a:t>
            </a:r>
            <a:r>
              <a:rPr sz="2000" spc="60" dirty="0">
                <a:latin typeface="Tahoma" panose="020B0604030504040204"/>
                <a:cs typeface="Tahoma" panose="020B0604030504040204"/>
              </a:rPr>
              <a:t>the</a:t>
            </a:r>
            <a:r>
              <a:rPr sz="2000" dirty="0">
                <a:latin typeface="Tahoma" panose="020B0604030504040204"/>
                <a:cs typeface="Tahoma" panose="020B0604030504040204"/>
              </a:rPr>
              <a:t> dataset.</a:t>
            </a:r>
            <a:r>
              <a:rPr sz="2000" spc="-5" dirty="0">
                <a:latin typeface="Tahoma" panose="020B0604030504040204"/>
                <a:cs typeface="Tahoma" panose="020B0604030504040204"/>
              </a:rPr>
              <a:t> </a:t>
            </a:r>
            <a:r>
              <a:rPr sz="2000" spc="-25" dirty="0">
                <a:latin typeface="Tahoma" panose="020B0604030504040204"/>
                <a:cs typeface="Tahoma" panose="020B0604030504040204"/>
              </a:rPr>
              <a:t>In </a:t>
            </a:r>
            <a:r>
              <a:rPr sz="2000" spc="55" dirty="0">
                <a:latin typeface="Tahoma" panose="020B0604030504040204"/>
                <a:cs typeface="Tahoma" panose="020B0604030504040204"/>
              </a:rPr>
              <a:t>this</a:t>
            </a:r>
            <a:r>
              <a:rPr sz="2000" spc="-55" dirty="0">
                <a:latin typeface="Tahoma" panose="020B0604030504040204"/>
                <a:cs typeface="Tahoma" panose="020B0604030504040204"/>
              </a:rPr>
              <a:t> </a:t>
            </a:r>
            <a:r>
              <a:rPr sz="2000" dirty="0">
                <a:latin typeface="Tahoma" panose="020B0604030504040204"/>
                <a:cs typeface="Tahoma" panose="020B0604030504040204"/>
              </a:rPr>
              <a:t>case,</a:t>
            </a:r>
            <a:r>
              <a:rPr sz="2000" spc="-55" dirty="0">
                <a:latin typeface="Tahoma" panose="020B0604030504040204"/>
                <a:cs typeface="Tahoma" panose="020B0604030504040204"/>
              </a:rPr>
              <a:t> </a:t>
            </a:r>
            <a:r>
              <a:rPr sz="2000" dirty="0">
                <a:latin typeface="Tahoma" panose="020B0604030504040204"/>
                <a:cs typeface="Tahoma" panose="020B0604030504040204"/>
              </a:rPr>
              <a:t>our</a:t>
            </a:r>
            <a:r>
              <a:rPr sz="2000" spc="-55" dirty="0">
                <a:latin typeface="Tahoma" panose="020B0604030504040204"/>
                <a:cs typeface="Tahoma" panose="020B0604030504040204"/>
              </a:rPr>
              <a:t> </a:t>
            </a:r>
            <a:r>
              <a:rPr sz="2000" spc="75" dirty="0">
                <a:latin typeface="Tahoma" panose="020B0604030504040204"/>
                <a:cs typeface="Tahoma" panose="020B0604030504040204"/>
              </a:rPr>
              <a:t>model</a:t>
            </a:r>
            <a:r>
              <a:rPr sz="2000" spc="-55" dirty="0">
                <a:latin typeface="Tahoma" panose="020B0604030504040204"/>
                <a:cs typeface="Tahoma" panose="020B0604030504040204"/>
              </a:rPr>
              <a:t> </a:t>
            </a:r>
            <a:r>
              <a:rPr sz="2000" spc="55" dirty="0">
                <a:latin typeface="Tahoma" panose="020B0604030504040204"/>
                <a:cs typeface="Tahoma" panose="020B0604030504040204"/>
              </a:rPr>
              <a:t>able</a:t>
            </a:r>
            <a:r>
              <a:rPr sz="2000" spc="-55" dirty="0">
                <a:latin typeface="Tahoma" panose="020B0604030504040204"/>
                <a:cs typeface="Tahoma" panose="020B0604030504040204"/>
              </a:rPr>
              <a:t> </a:t>
            </a:r>
            <a:r>
              <a:rPr sz="2000" spc="85" dirty="0">
                <a:latin typeface="Tahoma" panose="020B0604030504040204"/>
                <a:cs typeface="Tahoma" panose="020B0604030504040204"/>
              </a:rPr>
              <a:t>to</a:t>
            </a:r>
            <a:r>
              <a:rPr sz="2000" spc="-55" dirty="0">
                <a:latin typeface="Tahoma" panose="020B0604030504040204"/>
                <a:cs typeface="Tahoma" panose="020B0604030504040204"/>
              </a:rPr>
              <a:t> </a:t>
            </a:r>
            <a:r>
              <a:rPr sz="2000" spc="100" dirty="0">
                <a:latin typeface="Tahoma" panose="020B0604030504040204"/>
                <a:cs typeface="Tahoma" panose="020B0604030504040204"/>
              </a:rPr>
              <a:t>predicted</a:t>
            </a:r>
            <a:r>
              <a:rPr sz="2000" spc="-55" dirty="0">
                <a:latin typeface="Tahoma" panose="020B0604030504040204"/>
                <a:cs typeface="Tahoma" panose="020B0604030504040204"/>
              </a:rPr>
              <a:t> </a:t>
            </a:r>
            <a:r>
              <a:rPr sz="2000" spc="55" dirty="0">
                <a:latin typeface="Tahoma" panose="020B0604030504040204"/>
                <a:cs typeface="Tahoma" panose="020B0604030504040204"/>
              </a:rPr>
              <a:t>that</a:t>
            </a:r>
            <a:r>
              <a:rPr sz="2000" spc="-55" dirty="0">
                <a:latin typeface="Tahoma" panose="020B0604030504040204"/>
                <a:cs typeface="Tahoma" panose="020B0604030504040204"/>
              </a:rPr>
              <a:t> </a:t>
            </a:r>
            <a:r>
              <a:rPr sz="2000" b="1" spc="85" dirty="0">
                <a:latin typeface="Trebuchet MS" panose="020B0603020202020204"/>
                <a:cs typeface="Trebuchet MS" panose="020B0603020202020204"/>
              </a:rPr>
              <a:t>100%</a:t>
            </a:r>
            <a:r>
              <a:rPr sz="2000" b="1" spc="-30" dirty="0">
                <a:latin typeface="Trebuchet MS" panose="020B0603020202020204"/>
                <a:cs typeface="Trebuchet MS" panose="020B0603020202020204"/>
              </a:rPr>
              <a:t> </a:t>
            </a:r>
            <a:r>
              <a:rPr sz="2000" dirty="0">
                <a:latin typeface="Tahoma" panose="020B0604030504040204"/>
                <a:cs typeface="Tahoma" panose="020B0604030504040204"/>
              </a:rPr>
              <a:t>from</a:t>
            </a:r>
            <a:r>
              <a:rPr sz="2000" spc="-55" dirty="0">
                <a:latin typeface="Tahoma" panose="020B0604030504040204"/>
                <a:cs typeface="Tahoma" panose="020B0604030504040204"/>
              </a:rPr>
              <a:t> </a:t>
            </a:r>
            <a:r>
              <a:rPr sz="2000" spc="60" dirty="0">
                <a:latin typeface="Tahoma" panose="020B0604030504040204"/>
                <a:cs typeface="Tahoma" panose="020B0604030504040204"/>
              </a:rPr>
              <a:t>the</a:t>
            </a:r>
            <a:r>
              <a:rPr sz="2000" spc="-55" dirty="0">
                <a:latin typeface="Tahoma" panose="020B0604030504040204"/>
                <a:cs typeface="Tahoma" panose="020B0604030504040204"/>
              </a:rPr>
              <a:t> </a:t>
            </a:r>
            <a:r>
              <a:rPr sz="2000" spc="80" dirty="0">
                <a:latin typeface="Tahoma" panose="020B0604030504040204"/>
                <a:cs typeface="Tahoma" panose="020B0604030504040204"/>
              </a:rPr>
              <a:t>dataset</a:t>
            </a:r>
            <a:r>
              <a:rPr sz="2000" spc="-55" dirty="0">
                <a:latin typeface="Tahoma" panose="020B0604030504040204"/>
                <a:cs typeface="Tahoma" panose="020B0604030504040204"/>
              </a:rPr>
              <a:t> </a:t>
            </a:r>
            <a:r>
              <a:rPr sz="2000" spc="-25" dirty="0">
                <a:latin typeface="Tahoma" panose="020B0604030504040204"/>
                <a:cs typeface="Tahoma" panose="020B0604030504040204"/>
              </a:rPr>
              <a:t>are </a:t>
            </a:r>
            <a:r>
              <a:rPr sz="2000" b="1" spc="-20" dirty="0">
                <a:latin typeface="Trebuchet MS" panose="020B0603020202020204"/>
                <a:cs typeface="Trebuchet MS" panose="020B0603020202020204"/>
              </a:rPr>
              <a:t>True</a:t>
            </a:r>
            <a:r>
              <a:rPr sz="2000" b="1" spc="-40" dirty="0">
                <a:latin typeface="Trebuchet MS" panose="020B0603020202020204"/>
                <a:cs typeface="Trebuchet MS" panose="020B0603020202020204"/>
              </a:rPr>
              <a:t> </a:t>
            </a:r>
            <a:r>
              <a:rPr sz="2000" b="1" dirty="0">
                <a:latin typeface="Trebuchet MS" panose="020B0603020202020204"/>
                <a:cs typeface="Trebuchet MS" panose="020B0603020202020204"/>
              </a:rPr>
              <a:t>Positive</a:t>
            </a:r>
            <a:r>
              <a:rPr sz="2000" b="1" spc="30" dirty="0">
                <a:latin typeface="Trebuchet MS" panose="020B0603020202020204"/>
                <a:cs typeface="Trebuchet MS" panose="020B0603020202020204"/>
              </a:rPr>
              <a:t> </a:t>
            </a:r>
            <a:r>
              <a:rPr sz="2000" dirty="0">
                <a:latin typeface="Tahoma" panose="020B0604030504040204"/>
                <a:cs typeface="Tahoma" panose="020B0604030504040204"/>
              </a:rPr>
              <a:t>for negative</a:t>
            </a:r>
            <a:r>
              <a:rPr sz="2000" spc="5" dirty="0">
                <a:latin typeface="Tahoma" panose="020B0604030504040204"/>
                <a:cs typeface="Tahoma" panose="020B0604030504040204"/>
              </a:rPr>
              <a:t> </a:t>
            </a:r>
            <a:r>
              <a:rPr sz="2000" dirty="0">
                <a:latin typeface="Tahoma" panose="020B0604030504040204"/>
                <a:cs typeface="Tahoma" panose="020B0604030504040204"/>
              </a:rPr>
              <a:t>reviews,</a:t>
            </a:r>
            <a:r>
              <a:rPr sz="2000" spc="5" dirty="0">
                <a:latin typeface="Tahoma" panose="020B0604030504040204"/>
                <a:cs typeface="Tahoma" panose="020B0604030504040204"/>
              </a:rPr>
              <a:t> </a:t>
            </a:r>
            <a:r>
              <a:rPr sz="2000" spc="65" dirty="0">
                <a:latin typeface="Tahoma" panose="020B0604030504040204"/>
                <a:cs typeface="Tahoma" panose="020B0604030504040204"/>
              </a:rPr>
              <a:t>and</a:t>
            </a:r>
            <a:r>
              <a:rPr sz="2000" dirty="0">
                <a:latin typeface="Tahoma" panose="020B0604030504040204"/>
                <a:cs typeface="Tahoma" panose="020B0604030504040204"/>
              </a:rPr>
              <a:t> </a:t>
            </a:r>
            <a:r>
              <a:rPr sz="2000" b="1" spc="175" dirty="0">
                <a:latin typeface="Trebuchet MS" panose="020B0603020202020204"/>
                <a:cs typeface="Trebuchet MS" panose="020B0603020202020204"/>
              </a:rPr>
              <a:t>96%</a:t>
            </a:r>
            <a:r>
              <a:rPr sz="2000" b="1" spc="30" dirty="0">
                <a:latin typeface="Trebuchet MS" panose="020B0603020202020204"/>
                <a:cs typeface="Trebuchet MS" panose="020B0603020202020204"/>
              </a:rPr>
              <a:t> </a:t>
            </a:r>
            <a:r>
              <a:rPr sz="2000" dirty="0">
                <a:latin typeface="Tahoma" panose="020B0604030504040204"/>
                <a:cs typeface="Tahoma" panose="020B0604030504040204"/>
              </a:rPr>
              <a:t>from </a:t>
            </a:r>
            <a:r>
              <a:rPr sz="2000" spc="60" dirty="0">
                <a:latin typeface="Tahoma" panose="020B0604030504040204"/>
                <a:cs typeface="Tahoma" panose="020B0604030504040204"/>
              </a:rPr>
              <a:t>the</a:t>
            </a:r>
            <a:r>
              <a:rPr sz="2000" spc="5" dirty="0">
                <a:latin typeface="Tahoma" panose="020B0604030504040204"/>
                <a:cs typeface="Tahoma" panose="020B0604030504040204"/>
              </a:rPr>
              <a:t> </a:t>
            </a:r>
            <a:r>
              <a:rPr sz="2000" spc="80" dirty="0">
                <a:latin typeface="Tahoma" panose="020B0604030504040204"/>
                <a:cs typeface="Tahoma" panose="020B0604030504040204"/>
              </a:rPr>
              <a:t>dataset</a:t>
            </a:r>
            <a:r>
              <a:rPr sz="2000" spc="5" dirty="0">
                <a:latin typeface="Tahoma" panose="020B0604030504040204"/>
                <a:cs typeface="Tahoma" panose="020B0604030504040204"/>
              </a:rPr>
              <a:t> </a:t>
            </a:r>
            <a:r>
              <a:rPr sz="2000" dirty="0">
                <a:latin typeface="Tahoma" panose="020B0604030504040204"/>
                <a:cs typeface="Tahoma" panose="020B0604030504040204"/>
              </a:rPr>
              <a:t>are </a:t>
            </a:r>
            <a:r>
              <a:rPr sz="2000" b="1" spc="-20" dirty="0">
                <a:latin typeface="Trebuchet MS" panose="020B0603020202020204"/>
                <a:cs typeface="Trebuchet MS" panose="020B0603020202020204"/>
              </a:rPr>
              <a:t>True </a:t>
            </a:r>
            <a:r>
              <a:rPr sz="2000" b="1" dirty="0">
                <a:latin typeface="Trebuchet MS" panose="020B0603020202020204"/>
                <a:cs typeface="Trebuchet MS" panose="020B0603020202020204"/>
              </a:rPr>
              <a:t>Positive</a:t>
            </a:r>
            <a:r>
              <a:rPr sz="2000" b="1" spc="55" dirty="0">
                <a:latin typeface="Trebuchet MS" panose="020B0603020202020204"/>
                <a:cs typeface="Trebuchet MS" panose="020B0603020202020204"/>
              </a:rPr>
              <a:t> </a:t>
            </a:r>
            <a:r>
              <a:rPr sz="2000" dirty="0">
                <a:latin typeface="Tahoma" panose="020B0604030504040204"/>
                <a:cs typeface="Tahoma" panose="020B0604030504040204"/>
              </a:rPr>
              <a:t>for</a:t>
            </a:r>
            <a:r>
              <a:rPr sz="2000" spc="35" dirty="0">
                <a:latin typeface="Tahoma" panose="020B0604030504040204"/>
                <a:cs typeface="Tahoma" panose="020B0604030504040204"/>
              </a:rPr>
              <a:t> </a:t>
            </a:r>
            <a:r>
              <a:rPr sz="2000" spc="65" dirty="0">
                <a:latin typeface="Tahoma" panose="020B0604030504040204"/>
                <a:cs typeface="Tahoma" panose="020B0604030504040204"/>
              </a:rPr>
              <a:t>positive</a:t>
            </a:r>
            <a:r>
              <a:rPr sz="2000" spc="35" dirty="0">
                <a:latin typeface="Tahoma" panose="020B0604030504040204"/>
                <a:cs typeface="Tahoma" panose="020B0604030504040204"/>
              </a:rPr>
              <a:t> </a:t>
            </a:r>
            <a:r>
              <a:rPr sz="2000" spc="-10" dirty="0">
                <a:latin typeface="Tahoma" panose="020B0604030504040204"/>
                <a:cs typeface="Tahoma" panose="020B0604030504040204"/>
              </a:rPr>
              <a:t>reviews.</a:t>
            </a:r>
            <a:endParaRPr sz="2000">
              <a:latin typeface="Tahoma" panose="020B0604030504040204"/>
              <a:cs typeface="Tahoma" panose="020B0604030504040204"/>
            </a:endParaRPr>
          </a:p>
          <a:p>
            <a:pPr>
              <a:lnSpc>
                <a:spcPct val="100000"/>
              </a:lnSpc>
              <a:spcBef>
                <a:spcPts val="360"/>
              </a:spcBef>
            </a:pPr>
            <a:endParaRPr sz="2000">
              <a:latin typeface="Tahoma" panose="020B0604030504040204"/>
              <a:cs typeface="Tahoma" panose="020B0604030504040204"/>
            </a:endParaRPr>
          </a:p>
          <a:p>
            <a:pPr marL="12700" marR="256540">
              <a:lnSpc>
                <a:spcPct val="116000"/>
              </a:lnSpc>
            </a:pPr>
            <a:r>
              <a:rPr sz="2000" spc="-70" dirty="0">
                <a:latin typeface="Tahoma" panose="020B0604030504040204"/>
                <a:cs typeface="Tahoma" panose="020B0604030504040204"/>
              </a:rPr>
              <a:t>F1-</a:t>
            </a:r>
            <a:r>
              <a:rPr sz="2000" spc="90" dirty="0">
                <a:latin typeface="Tahoma" panose="020B0604030504040204"/>
                <a:cs typeface="Tahoma" panose="020B0604030504040204"/>
              </a:rPr>
              <a:t>score</a:t>
            </a:r>
            <a:r>
              <a:rPr sz="2000" spc="-60" dirty="0">
                <a:latin typeface="Tahoma" panose="020B0604030504040204"/>
                <a:cs typeface="Tahoma" panose="020B0604030504040204"/>
              </a:rPr>
              <a:t> </a:t>
            </a:r>
            <a:r>
              <a:rPr sz="2000" dirty="0">
                <a:latin typeface="Tahoma" panose="020B0604030504040204"/>
                <a:cs typeface="Tahoma" panose="020B0604030504040204"/>
              </a:rPr>
              <a:t>value</a:t>
            </a:r>
            <a:r>
              <a:rPr sz="2000" spc="-60" dirty="0">
                <a:latin typeface="Tahoma" panose="020B0604030504040204"/>
                <a:cs typeface="Tahoma" panose="020B0604030504040204"/>
              </a:rPr>
              <a:t> </a:t>
            </a:r>
            <a:r>
              <a:rPr sz="2000" spc="60" dirty="0">
                <a:latin typeface="Tahoma" panose="020B0604030504040204"/>
                <a:cs typeface="Tahoma" panose="020B0604030504040204"/>
              </a:rPr>
              <a:t>measures</a:t>
            </a:r>
            <a:r>
              <a:rPr sz="2000" spc="-60" dirty="0">
                <a:latin typeface="Tahoma" panose="020B0604030504040204"/>
                <a:cs typeface="Tahoma" panose="020B0604030504040204"/>
              </a:rPr>
              <a:t> </a:t>
            </a:r>
            <a:r>
              <a:rPr sz="2000" dirty="0">
                <a:latin typeface="Tahoma" panose="020B0604030504040204"/>
                <a:cs typeface="Tahoma" panose="020B0604030504040204"/>
              </a:rPr>
              <a:t>how</a:t>
            </a:r>
            <a:r>
              <a:rPr sz="2000" spc="-60" dirty="0">
                <a:latin typeface="Tahoma" panose="020B0604030504040204"/>
                <a:cs typeface="Tahoma" panose="020B0604030504040204"/>
              </a:rPr>
              <a:t> </a:t>
            </a:r>
            <a:r>
              <a:rPr sz="2000" spc="60" dirty="0">
                <a:latin typeface="Tahoma" panose="020B0604030504040204"/>
                <a:cs typeface="Tahoma" panose="020B0604030504040204"/>
              </a:rPr>
              <a:t>many</a:t>
            </a:r>
            <a:r>
              <a:rPr sz="2000" spc="-60" dirty="0">
                <a:latin typeface="Tahoma" panose="020B0604030504040204"/>
                <a:cs typeface="Tahoma" panose="020B0604030504040204"/>
              </a:rPr>
              <a:t> </a:t>
            </a:r>
            <a:r>
              <a:rPr sz="2000" spc="75" dirty="0">
                <a:latin typeface="Tahoma" panose="020B0604030504040204"/>
                <a:cs typeface="Tahoma" panose="020B0604030504040204"/>
              </a:rPr>
              <a:t>times</a:t>
            </a:r>
            <a:r>
              <a:rPr sz="2000" spc="-60" dirty="0">
                <a:latin typeface="Tahoma" panose="020B0604030504040204"/>
                <a:cs typeface="Tahoma" panose="020B0604030504040204"/>
              </a:rPr>
              <a:t> </a:t>
            </a:r>
            <a:r>
              <a:rPr sz="2000" spc="60" dirty="0">
                <a:latin typeface="Tahoma" panose="020B0604030504040204"/>
                <a:cs typeface="Tahoma" panose="020B0604030504040204"/>
              </a:rPr>
              <a:t>the</a:t>
            </a:r>
            <a:r>
              <a:rPr sz="2000" spc="-60" dirty="0">
                <a:latin typeface="Tahoma" panose="020B0604030504040204"/>
                <a:cs typeface="Tahoma" panose="020B0604030504040204"/>
              </a:rPr>
              <a:t> </a:t>
            </a:r>
            <a:r>
              <a:rPr sz="2000" spc="75" dirty="0">
                <a:latin typeface="Tahoma" panose="020B0604030504040204"/>
                <a:cs typeface="Tahoma" panose="020B0604030504040204"/>
              </a:rPr>
              <a:t>model</a:t>
            </a:r>
            <a:r>
              <a:rPr sz="2000" spc="-60" dirty="0">
                <a:latin typeface="Tahoma" panose="020B0604030504040204"/>
                <a:cs typeface="Tahoma" panose="020B0604030504040204"/>
              </a:rPr>
              <a:t> </a:t>
            </a:r>
            <a:r>
              <a:rPr sz="2000" spc="85" dirty="0">
                <a:latin typeface="Tahoma" panose="020B0604030504040204"/>
                <a:cs typeface="Tahoma" panose="020B0604030504040204"/>
              </a:rPr>
              <a:t>made</a:t>
            </a:r>
            <a:r>
              <a:rPr sz="2000" spc="-60" dirty="0">
                <a:latin typeface="Tahoma" panose="020B0604030504040204"/>
                <a:cs typeface="Tahoma" panose="020B0604030504040204"/>
              </a:rPr>
              <a:t> </a:t>
            </a:r>
            <a:r>
              <a:rPr sz="2000" dirty="0">
                <a:latin typeface="Tahoma" panose="020B0604030504040204"/>
                <a:cs typeface="Tahoma" panose="020B0604030504040204"/>
              </a:rPr>
              <a:t>a</a:t>
            </a:r>
            <a:r>
              <a:rPr sz="2000" spc="-60" dirty="0">
                <a:latin typeface="Tahoma" panose="020B0604030504040204"/>
                <a:cs typeface="Tahoma" panose="020B0604030504040204"/>
              </a:rPr>
              <a:t> </a:t>
            </a:r>
            <a:r>
              <a:rPr sz="2000" spc="80" dirty="0">
                <a:latin typeface="Tahoma" panose="020B0604030504040204"/>
                <a:cs typeface="Tahoma" panose="020B0604030504040204"/>
              </a:rPr>
              <a:t>correct </a:t>
            </a:r>
            <a:r>
              <a:rPr sz="2000" spc="75" dirty="0">
                <a:latin typeface="Tahoma" panose="020B0604030504040204"/>
                <a:cs typeface="Tahoma" panose="020B0604030504040204"/>
              </a:rPr>
              <a:t>prediction</a:t>
            </a:r>
            <a:r>
              <a:rPr sz="2000" spc="-35" dirty="0">
                <a:latin typeface="Tahoma" panose="020B0604030504040204"/>
                <a:cs typeface="Tahoma" panose="020B0604030504040204"/>
              </a:rPr>
              <a:t> </a:t>
            </a:r>
            <a:r>
              <a:rPr sz="2000" spc="45" dirty="0">
                <a:latin typeface="Tahoma" panose="020B0604030504040204"/>
                <a:cs typeface="Tahoma" panose="020B0604030504040204"/>
              </a:rPr>
              <a:t>accurately.</a:t>
            </a:r>
            <a:r>
              <a:rPr sz="2000" spc="-30" dirty="0">
                <a:latin typeface="Tahoma" panose="020B0604030504040204"/>
                <a:cs typeface="Tahoma" panose="020B0604030504040204"/>
              </a:rPr>
              <a:t> </a:t>
            </a:r>
            <a:r>
              <a:rPr sz="2000" spc="55" dirty="0">
                <a:latin typeface="Tahoma" panose="020B0604030504040204"/>
                <a:cs typeface="Tahoma" panose="020B0604030504040204"/>
              </a:rPr>
              <a:t>Our</a:t>
            </a:r>
            <a:r>
              <a:rPr sz="2000" spc="-30" dirty="0">
                <a:latin typeface="Tahoma" panose="020B0604030504040204"/>
                <a:cs typeface="Tahoma" panose="020B0604030504040204"/>
              </a:rPr>
              <a:t> </a:t>
            </a:r>
            <a:r>
              <a:rPr sz="2000" spc="55" dirty="0">
                <a:latin typeface="Tahoma" panose="020B0604030504040204"/>
                <a:cs typeface="Tahoma" panose="020B0604030504040204"/>
              </a:rPr>
              <a:t>logistic</a:t>
            </a:r>
            <a:r>
              <a:rPr sz="2000" spc="-35" dirty="0">
                <a:latin typeface="Tahoma" panose="020B0604030504040204"/>
                <a:cs typeface="Tahoma" panose="020B0604030504040204"/>
              </a:rPr>
              <a:t> </a:t>
            </a:r>
            <a:r>
              <a:rPr sz="2000" dirty="0">
                <a:latin typeface="Tahoma" panose="020B0604030504040204"/>
                <a:cs typeface="Tahoma" panose="020B0604030504040204"/>
              </a:rPr>
              <a:t>regression</a:t>
            </a:r>
            <a:r>
              <a:rPr sz="2000" spc="-30" dirty="0">
                <a:latin typeface="Tahoma" panose="020B0604030504040204"/>
                <a:cs typeface="Tahoma" panose="020B0604030504040204"/>
              </a:rPr>
              <a:t> </a:t>
            </a:r>
            <a:r>
              <a:rPr sz="2000" spc="75" dirty="0">
                <a:latin typeface="Tahoma" panose="020B0604030504040204"/>
                <a:cs typeface="Tahoma" panose="020B0604030504040204"/>
              </a:rPr>
              <a:t>model</a:t>
            </a:r>
            <a:r>
              <a:rPr sz="2000" spc="-30" dirty="0">
                <a:latin typeface="Tahoma" panose="020B0604030504040204"/>
                <a:cs typeface="Tahoma" panose="020B0604030504040204"/>
              </a:rPr>
              <a:t> </a:t>
            </a:r>
            <a:r>
              <a:rPr sz="2000" spc="55" dirty="0">
                <a:latin typeface="Tahoma" panose="020B0604030504040204"/>
                <a:cs typeface="Tahoma" panose="020B0604030504040204"/>
              </a:rPr>
              <a:t>able</a:t>
            </a:r>
            <a:r>
              <a:rPr sz="2000" spc="-35" dirty="0">
                <a:latin typeface="Tahoma" panose="020B0604030504040204"/>
                <a:cs typeface="Tahoma" panose="020B0604030504040204"/>
              </a:rPr>
              <a:t> </a:t>
            </a:r>
            <a:r>
              <a:rPr sz="2000" spc="85" dirty="0">
                <a:latin typeface="Tahoma" panose="020B0604030504040204"/>
                <a:cs typeface="Tahoma" panose="020B0604030504040204"/>
              </a:rPr>
              <a:t>to</a:t>
            </a:r>
            <a:r>
              <a:rPr sz="2000" spc="-30" dirty="0">
                <a:latin typeface="Tahoma" panose="020B0604030504040204"/>
                <a:cs typeface="Tahoma" panose="020B0604030504040204"/>
              </a:rPr>
              <a:t> </a:t>
            </a:r>
            <a:r>
              <a:rPr sz="2000" spc="95" dirty="0">
                <a:latin typeface="Tahoma" panose="020B0604030504040204"/>
                <a:cs typeface="Tahoma" panose="020B0604030504040204"/>
              </a:rPr>
              <a:t>predict</a:t>
            </a:r>
            <a:r>
              <a:rPr sz="2000" spc="-30" dirty="0">
                <a:latin typeface="Tahoma" panose="020B0604030504040204"/>
                <a:cs typeface="Tahoma" panose="020B0604030504040204"/>
              </a:rPr>
              <a:t> </a:t>
            </a:r>
            <a:r>
              <a:rPr sz="2000" b="1" spc="150" dirty="0">
                <a:latin typeface="Trebuchet MS" panose="020B0603020202020204"/>
                <a:cs typeface="Trebuchet MS" panose="020B0603020202020204"/>
              </a:rPr>
              <a:t>99% </a:t>
            </a:r>
            <a:r>
              <a:rPr sz="2000" spc="80" dirty="0">
                <a:latin typeface="Tahoma" panose="020B0604030504040204"/>
                <a:cs typeface="Tahoma" panose="020B0604030504040204"/>
              </a:rPr>
              <a:t>correctly</a:t>
            </a:r>
            <a:r>
              <a:rPr sz="2000" spc="5" dirty="0">
                <a:latin typeface="Tahoma" panose="020B0604030504040204"/>
                <a:cs typeface="Tahoma" panose="020B0604030504040204"/>
              </a:rPr>
              <a:t> </a:t>
            </a:r>
            <a:r>
              <a:rPr sz="2000" dirty="0">
                <a:latin typeface="Tahoma" panose="020B0604030504040204"/>
                <a:cs typeface="Tahoma" panose="020B0604030504040204"/>
              </a:rPr>
              <a:t>for</a:t>
            </a:r>
            <a:r>
              <a:rPr sz="2000" spc="5" dirty="0">
                <a:latin typeface="Tahoma" panose="020B0604030504040204"/>
                <a:cs typeface="Tahoma" panose="020B0604030504040204"/>
              </a:rPr>
              <a:t> </a:t>
            </a:r>
            <a:r>
              <a:rPr sz="2000" dirty="0">
                <a:latin typeface="Tahoma" panose="020B0604030504040204"/>
                <a:cs typeface="Tahoma" panose="020B0604030504040204"/>
              </a:rPr>
              <a:t>negative</a:t>
            </a:r>
            <a:r>
              <a:rPr sz="2000" spc="5" dirty="0">
                <a:latin typeface="Tahoma" panose="020B0604030504040204"/>
                <a:cs typeface="Tahoma" panose="020B0604030504040204"/>
              </a:rPr>
              <a:t> </a:t>
            </a:r>
            <a:r>
              <a:rPr sz="2000" dirty="0">
                <a:latin typeface="Tahoma" panose="020B0604030504040204"/>
                <a:cs typeface="Tahoma" panose="020B0604030504040204"/>
              </a:rPr>
              <a:t>reviews</a:t>
            </a:r>
            <a:r>
              <a:rPr sz="2000" spc="5" dirty="0">
                <a:latin typeface="Tahoma" panose="020B0604030504040204"/>
                <a:cs typeface="Tahoma" panose="020B0604030504040204"/>
              </a:rPr>
              <a:t> </a:t>
            </a:r>
            <a:r>
              <a:rPr sz="2000" spc="65" dirty="0">
                <a:latin typeface="Tahoma" panose="020B0604030504040204"/>
                <a:cs typeface="Tahoma" panose="020B0604030504040204"/>
              </a:rPr>
              <a:t>and</a:t>
            </a:r>
            <a:r>
              <a:rPr sz="2000" spc="5" dirty="0">
                <a:latin typeface="Tahoma" panose="020B0604030504040204"/>
                <a:cs typeface="Tahoma" panose="020B0604030504040204"/>
              </a:rPr>
              <a:t> </a:t>
            </a:r>
            <a:r>
              <a:rPr sz="2000" b="1" spc="175" dirty="0">
                <a:latin typeface="Trebuchet MS" panose="020B0603020202020204"/>
                <a:cs typeface="Trebuchet MS" panose="020B0603020202020204"/>
              </a:rPr>
              <a:t>98%</a:t>
            </a:r>
            <a:r>
              <a:rPr sz="2000" b="1" spc="30" dirty="0">
                <a:latin typeface="Trebuchet MS" panose="020B0603020202020204"/>
                <a:cs typeface="Trebuchet MS" panose="020B0603020202020204"/>
              </a:rPr>
              <a:t> </a:t>
            </a:r>
            <a:r>
              <a:rPr sz="2000" spc="80" dirty="0">
                <a:latin typeface="Tahoma" panose="020B0604030504040204"/>
                <a:cs typeface="Tahoma" panose="020B0604030504040204"/>
              </a:rPr>
              <a:t>correctly</a:t>
            </a:r>
            <a:r>
              <a:rPr sz="2000" spc="5" dirty="0">
                <a:latin typeface="Tahoma" panose="020B0604030504040204"/>
                <a:cs typeface="Tahoma" panose="020B0604030504040204"/>
              </a:rPr>
              <a:t> </a:t>
            </a:r>
            <a:r>
              <a:rPr sz="2000" dirty="0">
                <a:latin typeface="Tahoma" panose="020B0604030504040204"/>
                <a:cs typeface="Tahoma" panose="020B0604030504040204"/>
              </a:rPr>
              <a:t>for</a:t>
            </a:r>
            <a:r>
              <a:rPr sz="2000" spc="10" dirty="0">
                <a:latin typeface="Tahoma" panose="020B0604030504040204"/>
                <a:cs typeface="Tahoma" panose="020B0604030504040204"/>
              </a:rPr>
              <a:t> </a:t>
            </a:r>
            <a:r>
              <a:rPr sz="2000" spc="65" dirty="0">
                <a:latin typeface="Tahoma" panose="020B0604030504040204"/>
                <a:cs typeface="Tahoma" panose="020B0604030504040204"/>
              </a:rPr>
              <a:t>positive</a:t>
            </a:r>
            <a:r>
              <a:rPr sz="2000" spc="5" dirty="0">
                <a:latin typeface="Tahoma" panose="020B0604030504040204"/>
                <a:cs typeface="Tahoma" panose="020B0604030504040204"/>
              </a:rPr>
              <a:t> </a:t>
            </a:r>
            <a:r>
              <a:rPr sz="2000" spc="-10" dirty="0">
                <a:latin typeface="Tahoma" panose="020B0604030504040204"/>
                <a:cs typeface="Tahoma" panose="020B0604030504040204"/>
              </a:rPr>
              <a:t>reviews.</a:t>
            </a:r>
            <a:endParaRPr sz="2000">
              <a:latin typeface="Tahoma" panose="020B0604030504040204"/>
              <a:cs typeface="Tahoma" panose="020B0604030504040204"/>
            </a:endParaRPr>
          </a:p>
        </p:txBody>
      </p:sp>
      <p:pic>
        <p:nvPicPr>
          <p:cNvPr id="100" name="Picture 99"/>
          <p:cNvPicPr/>
          <p:nvPr/>
        </p:nvPicPr>
        <p:blipFill>
          <a:blip r:embed="rId3"/>
          <a:stretch>
            <a:fillRect/>
          </a:stretch>
        </p:blipFill>
        <p:spPr>
          <a:xfrm>
            <a:off x="16728440" y="8496300"/>
            <a:ext cx="1363980" cy="14859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784295" y="627962"/>
            <a:ext cx="1457325" cy="1457325"/>
            <a:chOff x="15784295" y="627962"/>
            <a:chExt cx="1457325" cy="1457325"/>
          </a:xfrm>
        </p:grpSpPr>
        <p:sp>
          <p:nvSpPr>
            <p:cNvPr id="3" name="object 3"/>
            <p:cNvSpPr/>
            <p:nvPr/>
          </p:nvSpPr>
          <p:spPr>
            <a:xfrm>
              <a:off x="15784295" y="627962"/>
              <a:ext cx="1457325" cy="1457325"/>
            </a:xfrm>
            <a:custGeom>
              <a:avLst/>
              <a:gdLst/>
              <a:ahLst/>
              <a:cxnLst/>
              <a:rect l="l" t="t" r="r" b="b"/>
              <a:pathLst>
                <a:path w="1457325" h="1457325">
                  <a:moveTo>
                    <a:pt x="728399" y="1456794"/>
                  </a:moveTo>
                  <a:lnTo>
                    <a:pt x="680577" y="1455242"/>
                  </a:lnTo>
                  <a:lnTo>
                    <a:pt x="633570" y="1450649"/>
                  </a:lnTo>
                  <a:lnTo>
                    <a:pt x="587476" y="1443114"/>
                  </a:lnTo>
                  <a:lnTo>
                    <a:pt x="542391" y="1432731"/>
                  </a:lnTo>
                  <a:lnTo>
                    <a:pt x="498412" y="1419599"/>
                  </a:lnTo>
                  <a:lnTo>
                    <a:pt x="455636" y="1403813"/>
                  </a:lnTo>
                  <a:lnTo>
                    <a:pt x="414159" y="1385471"/>
                  </a:lnTo>
                  <a:lnTo>
                    <a:pt x="374078" y="1364669"/>
                  </a:lnTo>
                  <a:lnTo>
                    <a:pt x="335489" y="1341504"/>
                  </a:lnTo>
                  <a:lnTo>
                    <a:pt x="298490" y="1316073"/>
                  </a:lnTo>
                  <a:lnTo>
                    <a:pt x="263177" y="1288472"/>
                  </a:lnTo>
                  <a:lnTo>
                    <a:pt x="229647" y="1258798"/>
                  </a:lnTo>
                  <a:lnTo>
                    <a:pt x="197997" y="1227148"/>
                  </a:lnTo>
                  <a:lnTo>
                    <a:pt x="168322" y="1193618"/>
                  </a:lnTo>
                  <a:lnTo>
                    <a:pt x="140721" y="1158306"/>
                  </a:lnTo>
                  <a:lnTo>
                    <a:pt x="115290" y="1121308"/>
                  </a:lnTo>
                  <a:lnTo>
                    <a:pt x="92125" y="1082720"/>
                  </a:lnTo>
                  <a:lnTo>
                    <a:pt x="71301" y="1042591"/>
                  </a:lnTo>
                  <a:lnTo>
                    <a:pt x="52993" y="1001163"/>
                  </a:lnTo>
                  <a:lnTo>
                    <a:pt x="37195" y="958387"/>
                  </a:lnTo>
                  <a:lnTo>
                    <a:pt x="24062" y="914409"/>
                  </a:lnTo>
                  <a:lnTo>
                    <a:pt x="13680" y="869326"/>
                  </a:lnTo>
                  <a:lnTo>
                    <a:pt x="6144" y="823233"/>
                  </a:lnTo>
                  <a:lnTo>
                    <a:pt x="1562" y="776228"/>
                  </a:lnTo>
                  <a:lnTo>
                    <a:pt x="0" y="728407"/>
                  </a:lnTo>
                  <a:lnTo>
                    <a:pt x="1567" y="680425"/>
                  </a:lnTo>
                  <a:lnTo>
                    <a:pt x="6144" y="633579"/>
                  </a:lnTo>
                  <a:lnTo>
                    <a:pt x="13680" y="587486"/>
                  </a:lnTo>
                  <a:lnTo>
                    <a:pt x="24063" y="542401"/>
                  </a:lnTo>
                  <a:lnTo>
                    <a:pt x="37195" y="498422"/>
                  </a:lnTo>
                  <a:lnTo>
                    <a:pt x="53055" y="455477"/>
                  </a:lnTo>
                  <a:lnTo>
                    <a:pt x="71327" y="414167"/>
                  </a:lnTo>
                  <a:lnTo>
                    <a:pt x="92126" y="374085"/>
                  </a:lnTo>
                  <a:lnTo>
                    <a:pt x="115291" y="335496"/>
                  </a:lnTo>
                  <a:lnTo>
                    <a:pt x="140723" y="298497"/>
                  </a:lnTo>
                  <a:lnTo>
                    <a:pt x="168324" y="263184"/>
                  </a:lnTo>
                  <a:lnTo>
                    <a:pt x="197999" y="229653"/>
                  </a:lnTo>
                  <a:lnTo>
                    <a:pt x="229650" y="198002"/>
                  </a:lnTo>
                  <a:lnTo>
                    <a:pt x="263180" y="168327"/>
                  </a:lnTo>
                  <a:lnTo>
                    <a:pt x="298493" y="140725"/>
                  </a:lnTo>
                  <a:lnTo>
                    <a:pt x="335492" y="115293"/>
                  </a:lnTo>
                  <a:lnTo>
                    <a:pt x="374080" y="92127"/>
                  </a:lnTo>
                  <a:lnTo>
                    <a:pt x="414161" y="71325"/>
                  </a:lnTo>
                  <a:lnTo>
                    <a:pt x="455638" y="52982"/>
                  </a:lnTo>
                  <a:lnTo>
                    <a:pt x="498415" y="37196"/>
                  </a:lnTo>
                  <a:lnTo>
                    <a:pt x="542393" y="24063"/>
                  </a:lnTo>
                  <a:lnTo>
                    <a:pt x="587478" y="13680"/>
                  </a:lnTo>
                  <a:lnTo>
                    <a:pt x="633571" y="6144"/>
                  </a:lnTo>
                  <a:lnTo>
                    <a:pt x="680577" y="1552"/>
                  </a:lnTo>
                  <a:lnTo>
                    <a:pt x="728399" y="0"/>
                  </a:lnTo>
                  <a:lnTo>
                    <a:pt x="776220" y="1552"/>
                  </a:lnTo>
                  <a:lnTo>
                    <a:pt x="823227" y="6144"/>
                  </a:lnTo>
                  <a:lnTo>
                    <a:pt x="869321" y="13681"/>
                  </a:lnTo>
                  <a:lnTo>
                    <a:pt x="914405" y="24063"/>
                  </a:lnTo>
                  <a:lnTo>
                    <a:pt x="922756" y="26557"/>
                  </a:lnTo>
                  <a:lnTo>
                    <a:pt x="728399" y="26557"/>
                  </a:lnTo>
                  <a:lnTo>
                    <a:pt x="680417" y="28179"/>
                  </a:lnTo>
                  <a:lnTo>
                    <a:pt x="633293" y="32976"/>
                  </a:lnTo>
                  <a:lnTo>
                    <a:pt x="587131" y="40841"/>
                  </a:lnTo>
                  <a:lnTo>
                    <a:pt x="542037" y="51671"/>
                  </a:lnTo>
                  <a:lnTo>
                    <a:pt x="498115" y="65358"/>
                  </a:lnTo>
                  <a:lnTo>
                    <a:pt x="455472" y="81799"/>
                  </a:lnTo>
                  <a:lnTo>
                    <a:pt x="414212" y="100887"/>
                  </a:lnTo>
                  <a:lnTo>
                    <a:pt x="374441" y="122518"/>
                  </a:lnTo>
                  <a:lnTo>
                    <a:pt x="336265" y="146585"/>
                  </a:lnTo>
                  <a:lnTo>
                    <a:pt x="299788" y="172985"/>
                  </a:lnTo>
                  <a:lnTo>
                    <a:pt x="265116" y="201610"/>
                  </a:lnTo>
                  <a:lnTo>
                    <a:pt x="232354" y="232356"/>
                  </a:lnTo>
                  <a:lnTo>
                    <a:pt x="201608" y="265119"/>
                  </a:lnTo>
                  <a:lnTo>
                    <a:pt x="172983" y="299791"/>
                  </a:lnTo>
                  <a:lnTo>
                    <a:pt x="146584" y="336268"/>
                  </a:lnTo>
                  <a:lnTo>
                    <a:pt x="122516" y="374445"/>
                  </a:lnTo>
                  <a:lnTo>
                    <a:pt x="100890" y="414217"/>
                  </a:lnTo>
                  <a:lnTo>
                    <a:pt x="81733" y="455645"/>
                  </a:lnTo>
                  <a:lnTo>
                    <a:pt x="65357" y="498121"/>
                  </a:lnTo>
                  <a:lnTo>
                    <a:pt x="51670" y="542043"/>
                  </a:lnTo>
                  <a:lnTo>
                    <a:pt x="40841" y="587138"/>
                  </a:lnTo>
                  <a:lnTo>
                    <a:pt x="32975" y="633300"/>
                  </a:lnTo>
                  <a:lnTo>
                    <a:pt x="28173" y="680585"/>
                  </a:lnTo>
                  <a:lnTo>
                    <a:pt x="26556" y="728407"/>
                  </a:lnTo>
                  <a:lnTo>
                    <a:pt x="28190" y="776388"/>
                  </a:lnTo>
                  <a:lnTo>
                    <a:pt x="32975" y="823513"/>
                  </a:lnTo>
                  <a:lnTo>
                    <a:pt x="40841" y="869675"/>
                  </a:lnTo>
                  <a:lnTo>
                    <a:pt x="51670" y="914769"/>
                  </a:lnTo>
                  <a:lnTo>
                    <a:pt x="65357" y="958691"/>
                  </a:lnTo>
                  <a:lnTo>
                    <a:pt x="81811" y="1001334"/>
                  </a:lnTo>
                  <a:lnTo>
                    <a:pt x="100912" y="1042641"/>
                  </a:lnTo>
                  <a:lnTo>
                    <a:pt x="122517" y="1082364"/>
                  </a:lnTo>
                  <a:lnTo>
                    <a:pt x="146584" y="1120541"/>
                  </a:lnTo>
                  <a:lnTo>
                    <a:pt x="172983" y="1157017"/>
                  </a:lnTo>
                  <a:lnTo>
                    <a:pt x="201608" y="1191689"/>
                  </a:lnTo>
                  <a:lnTo>
                    <a:pt x="232354" y="1224450"/>
                  </a:lnTo>
                  <a:lnTo>
                    <a:pt x="265116" y="1255196"/>
                  </a:lnTo>
                  <a:lnTo>
                    <a:pt x="299788" y="1283821"/>
                  </a:lnTo>
                  <a:lnTo>
                    <a:pt x="336265" y="1310220"/>
                  </a:lnTo>
                  <a:lnTo>
                    <a:pt x="374441" y="1334287"/>
                  </a:lnTo>
                  <a:lnTo>
                    <a:pt x="414212" y="1355917"/>
                  </a:lnTo>
                  <a:lnTo>
                    <a:pt x="455472" y="1375005"/>
                  </a:lnTo>
                  <a:lnTo>
                    <a:pt x="498115" y="1391445"/>
                  </a:lnTo>
                  <a:lnTo>
                    <a:pt x="542037" y="1405132"/>
                  </a:lnTo>
                  <a:lnTo>
                    <a:pt x="587131" y="1415961"/>
                  </a:lnTo>
                  <a:lnTo>
                    <a:pt x="633294" y="1423827"/>
                  </a:lnTo>
                  <a:lnTo>
                    <a:pt x="680418" y="1428623"/>
                  </a:lnTo>
                  <a:lnTo>
                    <a:pt x="728399" y="1430245"/>
                  </a:lnTo>
                  <a:lnTo>
                    <a:pt x="922730" y="1430245"/>
                  </a:lnTo>
                  <a:lnTo>
                    <a:pt x="914405" y="1432731"/>
                  </a:lnTo>
                  <a:lnTo>
                    <a:pt x="869320" y="1443114"/>
                  </a:lnTo>
                  <a:lnTo>
                    <a:pt x="823226" y="1450649"/>
                  </a:lnTo>
                  <a:lnTo>
                    <a:pt x="776220" y="1455242"/>
                  </a:lnTo>
                  <a:lnTo>
                    <a:pt x="728399" y="1456794"/>
                  </a:lnTo>
                  <a:close/>
                </a:path>
                <a:path w="1457325" h="1457325">
                  <a:moveTo>
                    <a:pt x="922730" y="1430245"/>
                  </a:moveTo>
                  <a:lnTo>
                    <a:pt x="728399" y="1430245"/>
                  </a:lnTo>
                  <a:lnTo>
                    <a:pt x="776379" y="1428623"/>
                  </a:lnTo>
                  <a:lnTo>
                    <a:pt x="823503" y="1423826"/>
                  </a:lnTo>
                  <a:lnTo>
                    <a:pt x="869665" y="1415961"/>
                  </a:lnTo>
                  <a:lnTo>
                    <a:pt x="914759" y="1405132"/>
                  </a:lnTo>
                  <a:lnTo>
                    <a:pt x="958680" y="1391444"/>
                  </a:lnTo>
                  <a:lnTo>
                    <a:pt x="1001324" y="1375004"/>
                  </a:lnTo>
                  <a:lnTo>
                    <a:pt x="1042584" y="1355916"/>
                  </a:lnTo>
                  <a:lnTo>
                    <a:pt x="1082355" y="1334285"/>
                  </a:lnTo>
                  <a:lnTo>
                    <a:pt x="1120532" y="1310218"/>
                  </a:lnTo>
                  <a:lnTo>
                    <a:pt x="1157009" y="1283819"/>
                  </a:lnTo>
                  <a:lnTo>
                    <a:pt x="1191681" y="1255194"/>
                  </a:lnTo>
                  <a:lnTo>
                    <a:pt x="1224443" y="1224448"/>
                  </a:lnTo>
                  <a:lnTo>
                    <a:pt x="1255190" y="1191687"/>
                  </a:lnTo>
                  <a:lnTo>
                    <a:pt x="1283816" y="1157015"/>
                  </a:lnTo>
                  <a:lnTo>
                    <a:pt x="1310215" y="1120538"/>
                  </a:lnTo>
                  <a:lnTo>
                    <a:pt x="1334283" y="1082362"/>
                  </a:lnTo>
                  <a:lnTo>
                    <a:pt x="1355910" y="1042591"/>
                  </a:lnTo>
                  <a:lnTo>
                    <a:pt x="1375067" y="1001163"/>
                  </a:lnTo>
                  <a:lnTo>
                    <a:pt x="1391442" y="958691"/>
                  </a:lnTo>
                  <a:lnTo>
                    <a:pt x="1405130" y="914769"/>
                  </a:lnTo>
                  <a:lnTo>
                    <a:pt x="1415960" y="869675"/>
                  </a:lnTo>
                  <a:lnTo>
                    <a:pt x="1423826" y="823513"/>
                  </a:lnTo>
                  <a:lnTo>
                    <a:pt x="1428628" y="776228"/>
                  </a:lnTo>
                  <a:lnTo>
                    <a:pt x="1430245" y="728407"/>
                  </a:lnTo>
                  <a:lnTo>
                    <a:pt x="1428612" y="680425"/>
                  </a:lnTo>
                  <a:lnTo>
                    <a:pt x="1423826" y="633300"/>
                  </a:lnTo>
                  <a:lnTo>
                    <a:pt x="1415960" y="587138"/>
                  </a:lnTo>
                  <a:lnTo>
                    <a:pt x="1405131" y="542043"/>
                  </a:lnTo>
                  <a:lnTo>
                    <a:pt x="1391443" y="498121"/>
                  </a:lnTo>
                  <a:lnTo>
                    <a:pt x="1374989" y="455477"/>
                  </a:lnTo>
                  <a:lnTo>
                    <a:pt x="1355887" y="414167"/>
                  </a:lnTo>
                  <a:lnTo>
                    <a:pt x="1334283" y="374445"/>
                  </a:lnTo>
                  <a:lnTo>
                    <a:pt x="1310215" y="336268"/>
                  </a:lnTo>
                  <a:lnTo>
                    <a:pt x="1283816" y="299791"/>
                  </a:lnTo>
                  <a:lnTo>
                    <a:pt x="1255190" y="265119"/>
                  </a:lnTo>
                  <a:lnTo>
                    <a:pt x="1224444" y="232356"/>
                  </a:lnTo>
                  <a:lnTo>
                    <a:pt x="1191682" y="201610"/>
                  </a:lnTo>
                  <a:lnTo>
                    <a:pt x="1157009" y="172985"/>
                  </a:lnTo>
                  <a:lnTo>
                    <a:pt x="1120532" y="146585"/>
                  </a:lnTo>
                  <a:lnTo>
                    <a:pt x="1082355" y="122518"/>
                  </a:lnTo>
                  <a:lnTo>
                    <a:pt x="1042584" y="100887"/>
                  </a:lnTo>
                  <a:lnTo>
                    <a:pt x="1001324" y="81799"/>
                  </a:lnTo>
                  <a:lnTo>
                    <a:pt x="958681" y="65358"/>
                  </a:lnTo>
                  <a:lnTo>
                    <a:pt x="914759" y="51671"/>
                  </a:lnTo>
                  <a:lnTo>
                    <a:pt x="869665" y="40841"/>
                  </a:lnTo>
                  <a:lnTo>
                    <a:pt x="823503" y="32976"/>
                  </a:lnTo>
                  <a:lnTo>
                    <a:pt x="776379" y="28179"/>
                  </a:lnTo>
                  <a:lnTo>
                    <a:pt x="728399" y="26557"/>
                  </a:lnTo>
                  <a:lnTo>
                    <a:pt x="922756" y="26557"/>
                  </a:lnTo>
                  <a:lnTo>
                    <a:pt x="1001160" y="52982"/>
                  </a:lnTo>
                  <a:lnTo>
                    <a:pt x="1042637" y="71325"/>
                  </a:lnTo>
                  <a:lnTo>
                    <a:pt x="1082719" y="92128"/>
                  </a:lnTo>
                  <a:lnTo>
                    <a:pt x="1121307" y="115294"/>
                  </a:lnTo>
                  <a:lnTo>
                    <a:pt x="1158306" y="140726"/>
                  </a:lnTo>
                  <a:lnTo>
                    <a:pt x="1193619" y="168328"/>
                  </a:lnTo>
                  <a:lnTo>
                    <a:pt x="1227149" y="198003"/>
                  </a:lnTo>
                  <a:lnTo>
                    <a:pt x="1258799" y="229654"/>
                  </a:lnTo>
                  <a:lnTo>
                    <a:pt x="1288473" y="263185"/>
                  </a:lnTo>
                  <a:lnTo>
                    <a:pt x="1316074" y="298498"/>
                  </a:lnTo>
                  <a:lnTo>
                    <a:pt x="1341506" y="335498"/>
                  </a:lnTo>
                  <a:lnTo>
                    <a:pt x="1364671" y="374087"/>
                  </a:lnTo>
                  <a:lnTo>
                    <a:pt x="1385494" y="414217"/>
                  </a:lnTo>
                  <a:lnTo>
                    <a:pt x="1403803" y="455645"/>
                  </a:lnTo>
                  <a:lnTo>
                    <a:pt x="1419601" y="498422"/>
                  </a:lnTo>
                  <a:lnTo>
                    <a:pt x="1432733" y="542401"/>
                  </a:lnTo>
                  <a:lnTo>
                    <a:pt x="1443116" y="587486"/>
                  </a:lnTo>
                  <a:lnTo>
                    <a:pt x="1450651" y="633579"/>
                  </a:lnTo>
                  <a:lnTo>
                    <a:pt x="1455233" y="680585"/>
                  </a:lnTo>
                  <a:lnTo>
                    <a:pt x="1456796" y="728407"/>
                  </a:lnTo>
                  <a:lnTo>
                    <a:pt x="1455228" y="776388"/>
                  </a:lnTo>
                  <a:lnTo>
                    <a:pt x="1450651" y="823233"/>
                  </a:lnTo>
                  <a:lnTo>
                    <a:pt x="1443116" y="869326"/>
                  </a:lnTo>
                  <a:lnTo>
                    <a:pt x="1432733" y="914409"/>
                  </a:lnTo>
                  <a:lnTo>
                    <a:pt x="1419601" y="958387"/>
                  </a:lnTo>
                  <a:lnTo>
                    <a:pt x="1403740" y="1001334"/>
                  </a:lnTo>
                  <a:lnTo>
                    <a:pt x="1385469" y="1042641"/>
                  </a:lnTo>
                  <a:lnTo>
                    <a:pt x="1364670" y="1082721"/>
                  </a:lnTo>
                  <a:lnTo>
                    <a:pt x="1341505" y="1121309"/>
                  </a:lnTo>
                  <a:lnTo>
                    <a:pt x="1316074" y="1158307"/>
                  </a:lnTo>
                  <a:lnTo>
                    <a:pt x="1288472" y="1193620"/>
                  </a:lnTo>
                  <a:lnTo>
                    <a:pt x="1258798" y="1227149"/>
                  </a:lnTo>
                  <a:lnTo>
                    <a:pt x="1227148" y="1258799"/>
                  </a:lnTo>
                  <a:lnTo>
                    <a:pt x="1193618" y="1288473"/>
                  </a:lnTo>
                  <a:lnTo>
                    <a:pt x="1158305" y="1316074"/>
                  </a:lnTo>
                  <a:lnTo>
                    <a:pt x="1121306" y="1341505"/>
                  </a:lnTo>
                  <a:lnTo>
                    <a:pt x="1082718" y="1364670"/>
                  </a:lnTo>
                  <a:lnTo>
                    <a:pt x="1042637" y="1385472"/>
                  </a:lnTo>
                  <a:lnTo>
                    <a:pt x="1001160" y="1403814"/>
                  </a:lnTo>
                  <a:lnTo>
                    <a:pt x="958383" y="1419599"/>
                  </a:lnTo>
                  <a:lnTo>
                    <a:pt x="922730" y="1430245"/>
                  </a:lnTo>
                  <a:close/>
                </a:path>
              </a:pathLst>
            </a:custGeom>
            <a:solidFill>
              <a:srgbClr val="000000"/>
            </a:solidFill>
          </p:spPr>
          <p:txBody>
            <a:bodyPr wrap="square" lIns="0" tIns="0" rIns="0" bIns="0" rtlCol="0"/>
            <a:lstStyle/>
            <a:p>
              <a:endParaRPr/>
            </a:p>
          </p:txBody>
        </p:sp>
        <p:sp>
          <p:nvSpPr>
            <p:cNvPr id="4" name="object 4"/>
            <p:cNvSpPr/>
            <p:nvPr/>
          </p:nvSpPr>
          <p:spPr>
            <a:xfrm>
              <a:off x="16082575" y="1253370"/>
              <a:ext cx="499745" cy="500380"/>
            </a:xfrm>
            <a:custGeom>
              <a:avLst/>
              <a:gdLst/>
              <a:ahLst/>
              <a:cxnLst/>
              <a:rect l="l" t="t" r="r" b="b"/>
              <a:pathLst>
                <a:path w="499744" h="500380">
                  <a:moveTo>
                    <a:pt x="249739" y="500133"/>
                  </a:moveTo>
                  <a:lnTo>
                    <a:pt x="204848" y="496104"/>
                  </a:lnTo>
                  <a:lnTo>
                    <a:pt x="162596" y="484488"/>
                  </a:lnTo>
                  <a:lnTo>
                    <a:pt x="123690" y="465992"/>
                  </a:lnTo>
                  <a:lnTo>
                    <a:pt x="88834" y="441321"/>
                  </a:lnTo>
                  <a:lnTo>
                    <a:pt x="58734" y="411182"/>
                  </a:lnTo>
                  <a:lnTo>
                    <a:pt x="34096" y="376280"/>
                  </a:lnTo>
                  <a:lnTo>
                    <a:pt x="15624" y="337323"/>
                  </a:lnTo>
                  <a:lnTo>
                    <a:pt x="4023" y="295016"/>
                  </a:lnTo>
                  <a:lnTo>
                    <a:pt x="0" y="250066"/>
                  </a:lnTo>
                  <a:lnTo>
                    <a:pt x="4023" y="205116"/>
                  </a:lnTo>
                  <a:lnTo>
                    <a:pt x="15624" y="162809"/>
                  </a:lnTo>
                  <a:lnTo>
                    <a:pt x="34096" y="123852"/>
                  </a:lnTo>
                  <a:lnTo>
                    <a:pt x="58734" y="88950"/>
                  </a:lnTo>
                  <a:lnTo>
                    <a:pt x="88834" y="58811"/>
                  </a:lnTo>
                  <a:lnTo>
                    <a:pt x="123690" y="34140"/>
                  </a:lnTo>
                  <a:lnTo>
                    <a:pt x="162596" y="15644"/>
                  </a:lnTo>
                  <a:lnTo>
                    <a:pt x="204848" y="4028"/>
                  </a:lnTo>
                  <a:lnTo>
                    <a:pt x="249739" y="0"/>
                  </a:lnTo>
                  <a:lnTo>
                    <a:pt x="294628" y="4028"/>
                  </a:lnTo>
                  <a:lnTo>
                    <a:pt x="336878" y="15644"/>
                  </a:lnTo>
                  <a:lnTo>
                    <a:pt x="375783" y="34140"/>
                  </a:lnTo>
                  <a:lnTo>
                    <a:pt x="410639" y="58811"/>
                  </a:lnTo>
                  <a:lnTo>
                    <a:pt x="440740" y="88950"/>
                  </a:lnTo>
                  <a:lnTo>
                    <a:pt x="465380" y="123852"/>
                  </a:lnTo>
                  <a:lnTo>
                    <a:pt x="467209" y="127709"/>
                  </a:lnTo>
                  <a:lnTo>
                    <a:pt x="249739" y="127709"/>
                  </a:lnTo>
                  <a:lnTo>
                    <a:pt x="202167" y="137324"/>
                  </a:lnTo>
                  <a:lnTo>
                    <a:pt x="163322" y="163546"/>
                  </a:lnTo>
                  <a:lnTo>
                    <a:pt x="137133" y="202438"/>
                  </a:lnTo>
                  <a:lnTo>
                    <a:pt x="127531" y="250066"/>
                  </a:lnTo>
                  <a:lnTo>
                    <a:pt x="137133" y="297694"/>
                  </a:lnTo>
                  <a:lnTo>
                    <a:pt x="163322" y="336586"/>
                  </a:lnTo>
                  <a:lnTo>
                    <a:pt x="202167" y="362808"/>
                  </a:lnTo>
                  <a:lnTo>
                    <a:pt x="249739" y="372423"/>
                  </a:lnTo>
                  <a:lnTo>
                    <a:pt x="467209" y="372423"/>
                  </a:lnTo>
                  <a:lnTo>
                    <a:pt x="465380" y="376280"/>
                  </a:lnTo>
                  <a:lnTo>
                    <a:pt x="440740" y="411182"/>
                  </a:lnTo>
                  <a:lnTo>
                    <a:pt x="410639" y="441321"/>
                  </a:lnTo>
                  <a:lnTo>
                    <a:pt x="375783" y="465992"/>
                  </a:lnTo>
                  <a:lnTo>
                    <a:pt x="336878" y="484488"/>
                  </a:lnTo>
                  <a:lnTo>
                    <a:pt x="294628" y="496104"/>
                  </a:lnTo>
                  <a:lnTo>
                    <a:pt x="249739" y="500133"/>
                  </a:lnTo>
                  <a:close/>
                </a:path>
                <a:path w="499744" h="500380">
                  <a:moveTo>
                    <a:pt x="467209" y="372423"/>
                  </a:moveTo>
                  <a:lnTo>
                    <a:pt x="249739" y="372423"/>
                  </a:lnTo>
                  <a:lnTo>
                    <a:pt x="297298" y="362808"/>
                  </a:lnTo>
                  <a:lnTo>
                    <a:pt x="336136" y="336586"/>
                  </a:lnTo>
                  <a:lnTo>
                    <a:pt x="362322" y="297694"/>
                  </a:lnTo>
                  <a:lnTo>
                    <a:pt x="371924" y="250066"/>
                  </a:lnTo>
                  <a:lnTo>
                    <a:pt x="362322" y="202438"/>
                  </a:lnTo>
                  <a:lnTo>
                    <a:pt x="336136" y="163546"/>
                  </a:lnTo>
                  <a:lnTo>
                    <a:pt x="297298" y="137324"/>
                  </a:lnTo>
                  <a:lnTo>
                    <a:pt x="249739" y="127709"/>
                  </a:lnTo>
                  <a:lnTo>
                    <a:pt x="467209" y="127709"/>
                  </a:lnTo>
                  <a:lnTo>
                    <a:pt x="483853" y="162809"/>
                  </a:lnTo>
                  <a:lnTo>
                    <a:pt x="495455" y="205116"/>
                  </a:lnTo>
                  <a:lnTo>
                    <a:pt x="499479" y="250066"/>
                  </a:lnTo>
                  <a:lnTo>
                    <a:pt x="495455" y="295016"/>
                  </a:lnTo>
                  <a:lnTo>
                    <a:pt x="483853" y="337323"/>
                  </a:lnTo>
                  <a:lnTo>
                    <a:pt x="467209" y="372423"/>
                  </a:lnTo>
                  <a:close/>
                </a:path>
              </a:pathLst>
            </a:custGeom>
            <a:solidFill>
              <a:srgbClr val="BDBCBC"/>
            </a:solidFill>
          </p:spPr>
          <p:txBody>
            <a:bodyPr wrap="square" lIns="0" tIns="0" rIns="0" bIns="0" rtlCol="0"/>
            <a:lstStyle/>
            <a:p>
              <a:endParaRPr/>
            </a:p>
          </p:txBody>
        </p:sp>
        <p:sp>
          <p:nvSpPr>
            <p:cNvPr id="5" name="object 5"/>
            <p:cNvSpPr/>
            <p:nvPr/>
          </p:nvSpPr>
          <p:spPr>
            <a:xfrm>
              <a:off x="16161016" y="1331913"/>
              <a:ext cx="342900" cy="343535"/>
            </a:xfrm>
            <a:custGeom>
              <a:avLst/>
              <a:gdLst/>
              <a:ahLst/>
              <a:cxnLst/>
              <a:rect l="l" t="t" r="r" b="b"/>
              <a:pathLst>
                <a:path w="342900" h="343535">
                  <a:moveTo>
                    <a:pt x="171298" y="343045"/>
                  </a:moveTo>
                  <a:lnTo>
                    <a:pt x="125759" y="336919"/>
                  </a:lnTo>
                  <a:lnTo>
                    <a:pt x="84839" y="319628"/>
                  </a:lnTo>
                  <a:lnTo>
                    <a:pt x="50171" y="292809"/>
                  </a:lnTo>
                  <a:lnTo>
                    <a:pt x="23386" y="258095"/>
                  </a:lnTo>
                  <a:lnTo>
                    <a:pt x="6118" y="217121"/>
                  </a:lnTo>
                  <a:lnTo>
                    <a:pt x="0" y="171522"/>
                  </a:lnTo>
                  <a:lnTo>
                    <a:pt x="6118" y="125924"/>
                  </a:lnTo>
                  <a:lnTo>
                    <a:pt x="23386" y="84950"/>
                  </a:lnTo>
                  <a:lnTo>
                    <a:pt x="50171" y="50236"/>
                  </a:lnTo>
                  <a:lnTo>
                    <a:pt x="84839" y="23417"/>
                  </a:lnTo>
                  <a:lnTo>
                    <a:pt x="125759" y="6126"/>
                  </a:lnTo>
                  <a:lnTo>
                    <a:pt x="171298" y="0"/>
                  </a:lnTo>
                  <a:lnTo>
                    <a:pt x="216832" y="6126"/>
                  </a:lnTo>
                  <a:lnTo>
                    <a:pt x="257749" y="23417"/>
                  </a:lnTo>
                  <a:lnTo>
                    <a:pt x="292415" y="50236"/>
                  </a:lnTo>
                  <a:lnTo>
                    <a:pt x="319199" y="84950"/>
                  </a:lnTo>
                  <a:lnTo>
                    <a:pt x="320317" y="87602"/>
                  </a:lnTo>
                  <a:lnTo>
                    <a:pt x="171298" y="87602"/>
                  </a:lnTo>
                  <a:lnTo>
                    <a:pt x="138671" y="94196"/>
                  </a:lnTo>
                  <a:lnTo>
                    <a:pt x="112027" y="112179"/>
                  </a:lnTo>
                  <a:lnTo>
                    <a:pt x="94063" y="138854"/>
                  </a:lnTo>
                  <a:lnTo>
                    <a:pt x="87476" y="171522"/>
                  </a:lnTo>
                  <a:lnTo>
                    <a:pt x="94063" y="204191"/>
                  </a:lnTo>
                  <a:lnTo>
                    <a:pt x="112027" y="230865"/>
                  </a:lnTo>
                  <a:lnTo>
                    <a:pt x="138671" y="248849"/>
                  </a:lnTo>
                  <a:lnTo>
                    <a:pt x="171298" y="255443"/>
                  </a:lnTo>
                  <a:lnTo>
                    <a:pt x="320317" y="255443"/>
                  </a:lnTo>
                  <a:lnTo>
                    <a:pt x="319199" y="258095"/>
                  </a:lnTo>
                  <a:lnTo>
                    <a:pt x="292415" y="292809"/>
                  </a:lnTo>
                  <a:lnTo>
                    <a:pt x="257749" y="319628"/>
                  </a:lnTo>
                  <a:lnTo>
                    <a:pt x="216832" y="336919"/>
                  </a:lnTo>
                  <a:lnTo>
                    <a:pt x="171298" y="343045"/>
                  </a:lnTo>
                  <a:close/>
                </a:path>
                <a:path w="342900" h="343535">
                  <a:moveTo>
                    <a:pt x="320317" y="255443"/>
                  </a:moveTo>
                  <a:lnTo>
                    <a:pt x="171298" y="255443"/>
                  </a:lnTo>
                  <a:lnTo>
                    <a:pt x="203919" y="248849"/>
                  </a:lnTo>
                  <a:lnTo>
                    <a:pt x="230559" y="230865"/>
                  </a:lnTo>
                  <a:lnTo>
                    <a:pt x="248522" y="204191"/>
                  </a:lnTo>
                  <a:lnTo>
                    <a:pt x="255109" y="171522"/>
                  </a:lnTo>
                  <a:lnTo>
                    <a:pt x="248522" y="138854"/>
                  </a:lnTo>
                  <a:lnTo>
                    <a:pt x="230559" y="112179"/>
                  </a:lnTo>
                  <a:lnTo>
                    <a:pt x="203919" y="94196"/>
                  </a:lnTo>
                  <a:lnTo>
                    <a:pt x="171298" y="87602"/>
                  </a:lnTo>
                  <a:lnTo>
                    <a:pt x="320317" y="87602"/>
                  </a:lnTo>
                  <a:lnTo>
                    <a:pt x="336466" y="125924"/>
                  </a:lnTo>
                  <a:lnTo>
                    <a:pt x="342585" y="171522"/>
                  </a:lnTo>
                  <a:lnTo>
                    <a:pt x="336466" y="217121"/>
                  </a:lnTo>
                  <a:lnTo>
                    <a:pt x="320317" y="255443"/>
                  </a:lnTo>
                  <a:close/>
                </a:path>
              </a:pathLst>
            </a:custGeom>
            <a:solidFill>
              <a:srgbClr val="A6A5A6"/>
            </a:solidFill>
          </p:spPr>
          <p:txBody>
            <a:bodyPr wrap="square" lIns="0" tIns="0" rIns="0" bIns="0" rtlCol="0"/>
            <a:lstStyle/>
            <a:p>
              <a:endParaRPr/>
            </a:p>
          </p:txBody>
        </p:sp>
        <p:sp>
          <p:nvSpPr>
            <p:cNvPr id="6" name="object 6"/>
            <p:cNvSpPr/>
            <p:nvPr/>
          </p:nvSpPr>
          <p:spPr>
            <a:xfrm>
              <a:off x="16022943" y="1192923"/>
              <a:ext cx="619125" cy="619760"/>
            </a:xfrm>
            <a:custGeom>
              <a:avLst/>
              <a:gdLst/>
              <a:ahLst/>
              <a:cxnLst/>
              <a:rect l="l" t="t" r="r" b="b"/>
              <a:pathLst>
                <a:path w="619125" h="619760">
                  <a:moveTo>
                    <a:pt x="64033" y="272376"/>
                  </a:moveTo>
                  <a:lnTo>
                    <a:pt x="0" y="272376"/>
                  </a:lnTo>
                  <a:lnTo>
                    <a:pt x="0" y="347179"/>
                  </a:lnTo>
                  <a:lnTo>
                    <a:pt x="64033" y="347179"/>
                  </a:lnTo>
                  <a:lnTo>
                    <a:pt x="64033" y="272376"/>
                  </a:lnTo>
                  <a:close/>
                </a:path>
                <a:path w="619125" h="619760">
                  <a:moveTo>
                    <a:pt x="113385" y="157365"/>
                  </a:moveTo>
                  <a:lnTo>
                    <a:pt x="57454" y="126098"/>
                  </a:lnTo>
                  <a:lnTo>
                    <a:pt x="21043" y="191427"/>
                  </a:lnTo>
                  <a:lnTo>
                    <a:pt x="76936" y="222669"/>
                  </a:lnTo>
                  <a:lnTo>
                    <a:pt x="113385" y="157365"/>
                  </a:lnTo>
                  <a:close/>
                </a:path>
                <a:path w="619125" h="619760">
                  <a:moveTo>
                    <a:pt x="119608" y="469912"/>
                  </a:moveTo>
                  <a:lnTo>
                    <a:pt x="80606" y="406095"/>
                  </a:lnTo>
                  <a:lnTo>
                    <a:pt x="25971" y="439559"/>
                  </a:lnTo>
                  <a:lnTo>
                    <a:pt x="64973" y="503377"/>
                  </a:lnTo>
                  <a:lnTo>
                    <a:pt x="119608" y="469912"/>
                  </a:lnTo>
                  <a:close/>
                </a:path>
                <a:path w="619125" h="619760">
                  <a:moveTo>
                    <a:pt x="216446" y="79375"/>
                  </a:moveTo>
                  <a:lnTo>
                    <a:pt x="183819" y="24193"/>
                  </a:lnTo>
                  <a:lnTo>
                    <a:pt x="119545" y="62318"/>
                  </a:lnTo>
                  <a:lnTo>
                    <a:pt x="152184" y="117487"/>
                  </a:lnTo>
                  <a:lnTo>
                    <a:pt x="216446" y="79375"/>
                  </a:lnTo>
                  <a:close/>
                </a:path>
                <a:path w="619125" h="619760">
                  <a:moveTo>
                    <a:pt x="220814" y="541909"/>
                  </a:moveTo>
                  <a:lnTo>
                    <a:pt x="155841" y="505002"/>
                  </a:lnTo>
                  <a:lnTo>
                    <a:pt x="124231" y="560781"/>
                  </a:lnTo>
                  <a:lnTo>
                    <a:pt x="189230" y="597687"/>
                  </a:lnTo>
                  <a:lnTo>
                    <a:pt x="220814" y="541909"/>
                  </a:lnTo>
                  <a:close/>
                </a:path>
                <a:path w="619125" h="619760">
                  <a:moveTo>
                    <a:pt x="346722" y="555447"/>
                  </a:moveTo>
                  <a:lnTo>
                    <a:pt x="272008" y="555447"/>
                  </a:lnTo>
                  <a:lnTo>
                    <a:pt x="272008" y="619569"/>
                  </a:lnTo>
                  <a:lnTo>
                    <a:pt x="346722" y="619569"/>
                  </a:lnTo>
                  <a:lnTo>
                    <a:pt x="346722" y="555447"/>
                  </a:lnTo>
                  <a:close/>
                </a:path>
                <a:path w="619125" h="619760">
                  <a:moveTo>
                    <a:pt x="346722" y="0"/>
                  </a:moveTo>
                  <a:lnTo>
                    <a:pt x="272008" y="0"/>
                  </a:lnTo>
                  <a:lnTo>
                    <a:pt x="272008" y="64122"/>
                  </a:lnTo>
                  <a:lnTo>
                    <a:pt x="346722" y="64122"/>
                  </a:lnTo>
                  <a:lnTo>
                    <a:pt x="346722" y="0"/>
                  </a:lnTo>
                  <a:close/>
                </a:path>
                <a:path w="619125" h="619760">
                  <a:moveTo>
                    <a:pt x="494487" y="58788"/>
                  </a:moveTo>
                  <a:lnTo>
                    <a:pt x="429488" y="21869"/>
                  </a:lnTo>
                  <a:lnTo>
                    <a:pt x="397916" y="77647"/>
                  </a:lnTo>
                  <a:lnTo>
                    <a:pt x="462889" y="114554"/>
                  </a:lnTo>
                  <a:lnTo>
                    <a:pt x="494487" y="58788"/>
                  </a:lnTo>
                  <a:close/>
                </a:path>
                <a:path w="619125" h="619760">
                  <a:moveTo>
                    <a:pt x="499186" y="557250"/>
                  </a:moveTo>
                  <a:lnTo>
                    <a:pt x="466547" y="502069"/>
                  </a:lnTo>
                  <a:lnTo>
                    <a:pt x="402272" y="540194"/>
                  </a:lnTo>
                  <a:lnTo>
                    <a:pt x="434911" y="595376"/>
                  </a:lnTo>
                  <a:lnTo>
                    <a:pt x="499186" y="557250"/>
                  </a:lnTo>
                  <a:close/>
                </a:path>
                <a:path w="619125" h="619760">
                  <a:moveTo>
                    <a:pt x="592747" y="179997"/>
                  </a:moveTo>
                  <a:lnTo>
                    <a:pt x="553745" y="116179"/>
                  </a:lnTo>
                  <a:lnTo>
                    <a:pt x="499122" y="149656"/>
                  </a:lnTo>
                  <a:lnTo>
                    <a:pt x="538137" y="213474"/>
                  </a:lnTo>
                  <a:lnTo>
                    <a:pt x="592747" y="179997"/>
                  </a:lnTo>
                  <a:close/>
                </a:path>
                <a:path w="619125" h="619760">
                  <a:moveTo>
                    <a:pt x="597687" y="428142"/>
                  </a:moveTo>
                  <a:lnTo>
                    <a:pt x="541769" y="396887"/>
                  </a:lnTo>
                  <a:lnTo>
                    <a:pt x="505358" y="462203"/>
                  </a:lnTo>
                  <a:lnTo>
                    <a:pt x="561263" y="493471"/>
                  </a:lnTo>
                  <a:lnTo>
                    <a:pt x="597687" y="428142"/>
                  </a:lnTo>
                  <a:close/>
                </a:path>
                <a:path w="619125" h="619760">
                  <a:moveTo>
                    <a:pt x="618731" y="272376"/>
                  </a:moveTo>
                  <a:lnTo>
                    <a:pt x="554710" y="272376"/>
                  </a:lnTo>
                  <a:lnTo>
                    <a:pt x="554710" y="347179"/>
                  </a:lnTo>
                  <a:lnTo>
                    <a:pt x="618731" y="347179"/>
                  </a:lnTo>
                  <a:lnTo>
                    <a:pt x="618731" y="272376"/>
                  </a:lnTo>
                  <a:close/>
                </a:path>
              </a:pathLst>
            </a:custGeom>
            <a:solidFill>
              <a:srgbClr val="BDBCBC"/>
            </a:solidFill>
          </p:spPr>
          <p:txBody>
            <a:bodyPr wrap="square" lIns="0" tIns="0" rIns="0" bIns="0" rtlCol="0"/>
            <a:lstStyle/>
            <a:p>
              <a:endParaRPr/>
            </a:p>
          </p:txBody>
        </p:sp>
        <p:sp>
          <p:nvSpPr>
            <p:cNvPr id="7" name="object 7"/>
            <p:cNvSpPr/>
            <p:nvPr/>
          </p:nvSpPr>
          <p:spPr>
            <a:xfrm>
              <a:off x="16517420" y="944940"/>
              <a:ext cx="376555" cy="376555"/>
            </a:xfrm>
            <a:custGeom>
              <a:avLst/>
              <a:gdLst/>
              <a:ahLst/>
              <a:cxnLst/>
              <a:rect l="l" t="t" r="r" b="b"/>
              <a:pathLst>
                <a:path w="376555" h="376555">
                  <a:moveTo>
                    <a:pt x="175600" y="376459"/>
                  </a:moveTo>
                  <a:lnTo>
                    <a:pt x="127705" y="366930"/>
                  </a:lnTo>
                  <a:lnTo>
                    <a:pt x="84429" y="345750"/>
                  </a:lnTo>
                  <a:lnTo>
                    <a:pt x="47892" y="314315"/>
                  </a:lnTo>
                  <a:lnTo>
                    <a:pt x="20212" y="274024"/>
                  </a:lnTo>
                  <a:lnTo>
                    <a:pt x="3512" y="226274"/>
                  </a:lnTo>
                  <a:lnTo>
                    <a:pt x="0" y="175815"/>
                  </a:lnTo>
                  <a:lnTo>
                    <a:pt x="9516" y="127856"/>
                  </a:lnTo>
                  <a:lnTo>
                    <a:pt x="30667" y="84524"/>
                  </a:lnTo>
                  <a:lnTo>
                    <a:pt x="62057" y="47942"/>
                  </a:lnTo>
                  <a:lnTo>
                    <a:pt x="102290" y="20234"/>
                  </a:lnTo>
                  <a:lnTo>
                    <a:pt x="149972" y="3526"/>
                  </a:lnTo>
                  <a:lnTo>
                    <a:pt x="200370" y="0"/>
                  </a:lnTo>
                  <a:lnTo>
                    <a:pt x="248267" y="9524"/>
                  </a:lnTo>
                  <a:lnTo>
                    <a:pt x="291545" y="30700"/>
                  </a:lnTo>
                  <a:lnTo>
                    <a:pt x="328084" y="62130"/>
                  </a:lnTo>
                  <a:lnTo>
                    <a:pt x="352519" y="97692"/>
                  </a:lnTo>
                  <a:lnTo>
                    <a:pt x="205975" y="97692"/>
                  </a:lnTo>
                  <a:lnTo>
                    <a:pt x="169383" y="97835"/>
                  </a:lnTo>
                  <a:lnTo>
                    <a:pt x="135709" y="112193"/>
                  </a:lnTo>
                  <a:lnTo>
                    <a:pt x="111006" y="137486"/>
                  </a:lnTo>
                  <a:lnTo>
                    <a:pt x="97575" y="170204"/>
                  </a:lnTo>
                  <a:lnTo>
                    <a:pt x="97721" y="206838"/>
                  </a:lnTo>
                  <a:lnTo>
                    <a:pt x="112059" y="240562"/>
                  </a:lnTo>
                  <a:lnTo>
                    <a:pt x="137316" y="265302"/>
                  </a:lnTo>
                  <a:lnTo>
                    <a:pt x="169991" y="278751"/>
                  </a:lnTo>
                  <a:lnTo>
                    <a:pt x="351723" y="278751"/>
                  </a:lnTo>
                  <a:lnTo>
                    <a:pt x="345299" y="291913"/>
                  </a:lnTo>
                  <a:lnTo>
                    <a:pt x="313908" y="328499"/>
                  </a:lnTo>
                  <a:lnTo>
                    <a:pt x="273674" y="356215"/>
                  </a:lnTo>
                  <a:lnTo>
                    <a:pt x="225993" y="372937"/>
                  </a:lnTo>
                  <a:lnTo>
                    <a:pt x="175600" y="376459"/>
                  </a:lnTo>
                  <a:close/>
                </a:path>
                <a:path w="376555" h="376555">
                  <a:moveTo>
                    <a:pt x="351723" y="278751"/>
                  </a:moveTo>
                  <a:lnTo>
                    <a:pt x="169991" y="278751"/>
                  </a:lnTo>
                  <a:lnTo>
                    <a:pt x="206582" y="278605"/>
                  </a:lnTo>
                  <a:lnTo>
                    <a:pt x="240256" y="264253"/>
                  </a:lnTo>
                  <a:lnTo>
                    <a:pt x="264960" y="238961"/>
                  </a:lnTo>
                  <a:lnTo>
                    <a:pt x="278394" y="206237"/>
                  </a:lnTo>
                  <a:lnTo>
                    <a:pt x="278255" y="169590"/>
                  </a:lnTo>
                  <a:lnTo>
                    <a:pt x="263916" y="135882"/>
                  </a:lnTo>
                  <a:lnTo>
                    <a:pt x="238654" y="111145"/>
                  </a:lnTo>
                  <a:lnTo>
                    <a:pt x="205975" y="97692"/>
                  </a:lnTo>
                  <a:lnTo>
                    <a:pt x="352519" y="97692"/>
                  </a:lnTo>
                  <a:lnTo>
                    <a:pt x="355764" y="102414"/>
                  </a:lnTo>
                  <a:lnTo>
                    <a:pt x="372464" y="150154"/>
                  </a:lnTo>
                  <a:lnTo>
                    <a:pt x="375972" y="200617"/>
                  </a:lnTo>
                  <a:lnTo>
                    <a:pt x="366452" y="248578"/>
                  </a:lnTo>
                  <a:lnTo>
                    <a:pt x="351723" y="278751"/>
                  </a:lnTo>
                  <a:close/>
                </a:path>
              </a:pathLst>
            </a:custGeom>
            <a:solidFill>
              <a:srgbClr val="F6901B"/>
            </a:solidFill>
          </p:spPr>
          <p:txBody>
            <a:bodyPr wrap="square" lIns="0" tIns="0" rIns="0" bIns="0" rtlCol="0"/>
            <a:lstStyle/>
            <a:p>
              <a:endParaRPr/>
            </a:p>
          </p:txBody>
        </p:sp>
        <p:sp>
          <p:nvSpPr>
            <p:cNvPr id="8" name="object 8"/>
            <p:cNvSpPr/>
            <p:nvPr/>
          </p:nvSpPr>
          <p:spPr>
            <a:xfrm>
              <a:off x="16578667" y="1006271"/>
              <a:ext cx="254000" cy="254000"/>
            </a:xfrm>
            <a:custGeom>
              <a:avLst/>
              <a:gdLst/>
              <a:ahLst/>
              <a:cxnLst/>
              <a:rect l="l" t="t" r="r" b="b"/>
              <a:pathLst>
                <a:path w="254000" h="254000">
                  <a:moveTo>
                    <a:pt x="101510" y="253789"/>
                  </a:moveTo>
                  <a:lnTo>
                    <a:pt x="55704" y="234937"/>
                  </a:lnTo>
                  <a:lnTo>
                    <a:pt x="20298" y="200262"/>
                  </a:lnTo>
                  <a:lnTo>
                    <a:pt x="203" y="153001"/>
                  </a:lnTo>
                  <a:lnTo>
                    <a:pt x="0" y="101633"/>
                  </a:lnTo>
                  <a:lnTo>
                    <a:pt x="18829" y="55772"/>
                  </a:lnTo>
                  <a:lnTo>
                    <a:pt x="53463" y="20326"/>
                  </a:lnTo>
                  <a:lnTo>
                    <a:pt x="100674" y="208"/>
                  </a:lnTo>
                  <a:lnTo>
                    <a:pt x="151965" y="0"/>
                  </a:lnTo>
                  <a:lnTo>
                    <a:pt x="197768" y="18851"/>
                  </a:lnTo>
                  <a:lnTo>
                    <a:pt x="233172" y="53527"/>
                  </a:lnTo>
                  <a:lnTo>
                    <a:pt x="237968" y="64806"/>
                  </a:lnTo>
                  <a:lnTo>
                    <a:pt x="139082" y="64806"/>
                  </a:lnTo>
                  <a:lnTo>
                    <a:pt x="113987" y="64904"/>
                  </a:lnTo>
                  <a:lnTo>
                    <a:pt x="90886" y="74745"/>
                  </a:lnTo>
                  <a:lnTo>
                    <a:pt x="73942" y="92090"/>
                  </a:lnTo>
                  <a:lnTo>
                    <a:pt x="64733" y="114532"/>
                  </a:lnTo>
                  <a:lnTo>
                    <a:pt x="64838" y="139660"/>
                  </a:lnTo>
                  <a:lnTo>
                    <a:pt x="74665" y="162787"/>
                  </a:lnTo>
                  <a:lnTo>
                    <a:pt x="91987" y="179758"/>
                  </a:lnTo>
                  <a:lnTo>
                    <a:pt x="114395" y="188986"/>
                  </a:lnTo>
                  <a:lnTo>
                    <a:pt x="238340" y="188986"/>
                  </a:lnTo>
                  <a:lnTo>
                    <a:pt x="234634" y="198013"/>
                  </a:lnTo>
                  <a:lnTo>
                    <a:pt x="200005" y="233464"/>
                  </a:lnTo>
                  <a:lnTo>
                    <a:pt x="152807" y="253581"/>
                  </a:lnTo>
                  <a:lnTo>
                    <a:pt x="101510" y="253789"/>
                  </a:lnTo>
                  <a:close/>
                </a:path>
                <a:path w="254000" h="254000">
                  <a:moveTo>
                    <a:pt x="238340" y="188986"/>
                  </a:moveTo>
                  <a:lnTo>
                    <a:pt x="114395" y="188986"/>
                  </a:lnTo>
                  <a:lnTo>
                    <a:pt x="139483" y="188885"/>
                  </a:lnTo>
                  <a:lnTo>
                    <a:pt x="162586" y="179039"/>
                  </a:lnTo>
                  <a:lnTo>
                    <a:pt x="179534" y="161693"/>
                  </a:lnTo>
                  <a:lnTo>
                    <a:pt x="188579" y="139660"/>
                  </a:lnTo>
                  <a:lnTo>
                    <a:pt x="188644" y="114118"/>
                  </a:lnTo>
                  <a:lnTo>
                    <a:pt x="178816" y="90993"/>
                  </a:lnTo>
                  <a:lnTo>
                    <a:pt x="161493" y="74030"/>
                  </a:lnTo>
                  <a:lnTo>
                    <a:pt x="139082" y="64806"/>
                  </a:lnTo>
                  <a:lnTo>
                    <a:pt x="237968" y="64806"/>
                  </a:lnTo>
                  <a:lnTo>
                    <a:pt x="253267" y="100788"/>
                  </a:lnTo>
                  <a:lnTo>
                    <a:pt x="253464" y="152147"/>
                  </a:lnTo>
                  <a:lnTo>
                    <a:pt x="238340" y="188986"/>
                  </a:lnTo>
                  <a:close/>
                </a:path>
              </a:pathLst>
            </a:custGeom>
            <a:solidFill>
              <a:srgbClr val="D07917"/>
            </a:solidFill>
          </p:spPr>
          <p:txBody>
            <a:bodyPr wrap="square" lIns="0" tIns="0" rIns="0" bIns="0" rtlCol="0"/>
            <a:lstStyle/>
            <a:p>
              <a:endParaRPr/>
            </a:p>
          </p:txBody>
        </p:sp>
        <p:sp>
          <p:nvSpPr>
            <p:cNvPr id="9" name="object 9"/>
            <p:cNvSpPr/>
            <p:nvPr/>
          </p:nvSpPr>
          <p:spPr>
            <a:xfrm>
              <a:off x="16471088" y="898130"/>
              <a:ext cx="468630" cy="469265"/>
            </a:xfrm>
            <a:custGeom>
              <a:avLst/>
              <a:gdLst/>
              <a:ahLst/>
              <a:cxnLst/>
              <a:rect l="l" t="t" r="r" b="b"/>
              <a:pathLst>
                <a:path w="468630" h="469265">
                  <a:moveTo>
                    <a:pt x="58674" y="299516"/>
                  </a:moveTo>
                  <a:lnTo>
                    <a:pt x="47294" y="244259"/>
                  </a:lnTo>
                  <a:lnTo>
                    <a:pt x="0" y="254012"/>
                  </a:lnTo>
                  <a:lnTo>
                    <a:pt x="11366" y="309283"/>
                  </a:lnTo>
                  <a:lnTo>
                    <a:pt x="58674" y="299516"/>
                  </a:lnTo>
                  <a:close/>
                </a:path>
                <a:path w="468630" h="469265">
                  <a:moveTo>
                    <a:pt x="66268" y="151777"/>
                  </a:moveTo>
                  <a:lnTo>
                    <a:pt x="20218" y="137198"/>
                  </a:lnTo>
                  <a:lnTo>
                    <a:pt x="3238" y="191020"/>
                  </a:lnTo>
                  <a:lnTo>
                    <a:pt x="49301" y="205587"/>
                  </a:lnTo>
                  <a:lnTo>
                    <a:pt x="66268" y="151777"/>
                  </a:lnTo>
                  <a:close/>
                </a:path>
                <a:path w="468630" h="469265">
                  <a:moveTo>
                    <a:pt x="118376" y="381698"/>
                  </a:moveTo>
                  <a:lnTo>
                    <a:pt x="79870" y="340499"/>
                  </a:lnTo>
                  <a:lnTo>
                    <a:pt x="44627" y="373545"/>
                  </a:lnTo>
                  <a:lnTo>
                    <a:pt x="83108" y="414743"/>
                  </a:lnTo>
                  <a:lnTo>
                    <a:pt x="118376" y="381698"/>
                  </a:lnTo>
                  <a:close/>
                </a:path>
                <a:path w="468630" h="469265">
                  <a:moveTo>
                    <a:pt x="130543" y="78460"/>
                  </a:moveTo>
                  <a:lnTo>
                    <a:pt x="98056" y="42684"/>
                  </a:lnTo>
                  <a:lnTo>
                    <a:pt x="56388" y="80632"/>
                  </a:lnTo>
                  <a:lnTo>
                    <a:pt x="88874" y="116420"/>
                  </a:lnTo>
                  <a:lnTo>
                    <a:pt x="130543" y="78460"/>
                  </a:lnTo>
                  <a:close/>
                </a:path>
                <a:path w="468630" h="469265">
                  <a:moveTo>
                    <a:pt x="204089" y="419442"/>
                  </a:moveTo>
                  <a:lnTo>
                    <a:pt x="150456" y="402094"/>
                  </a:lnTo>
                  <a:lnTo>
                    <a:pt x="135610" y="448106"/>
                  </a:lnTo>
                  <a:lnTo>
                    <a:pt x="189230" y="465455"/>
                  </a:lnTo>
                  <a:lnTo>
                    <a:pt x="204089" y="419442"/>
                  </a:lnTo>
                  <a:close/>
                </a:path>
                <a:path w="468630" h="469265">
                  <a:moveTo>
                    <a:pt x="224447" y="47358"/>
                  </a:moveTo>
                  <a:lnTo>
                    <a:pt x="214693" y="0"/>
                  </a:lnTo>
                  <a:lnTo>
                    <a:pt x="159524" y="11391"/>
                  </a:lnTo>
                  <a:lnTo>
                    <a:pt x="169265" y="58737"/>
                  </a:lnTo>
                  <a:lnTo>
                    <a:pt x="224447" y="47358"/>
                  </a:lnTo>
                  <a:close/>
                </a:path>
                <a:path w="468630" h="469265">
                  <a:moveTo>
                    <a:pt x="308889" y="457619"/>
                  </a:moveTo>
                  <a:lnTo>
                    <a:pt x="299135" y="410260"/>
                  </a:lnTo>
                  <a:lnTo>
                    <a:pt x="243954" y="421652"/>
                  </a:lnTo>
                  <a:lnTo>
                    <a:pt x="253707" y="468998"/>
                  </a:lnTo>
                  <a:lnTo>
                    <a:pt x="308889" y="457619"/>
                  </a:lnTo>
                  <a:close/>
                </a:path>
                <a:path w="468630" h="469265">
                  <a:moveTo>
                    <a:pt x="332778" y="20878"/>
                  </a:moveTo>
                  <a:lnTo>
                    <a:pt x="279158" y="3530"/>
                  </a:lnTo>
                  <a:lnTo>
                    <a:pt x="264312" y="49530"/>
                  </a:lnTo>
                  <a:lnTo>
                    <a:pt x="317919" y="66890"/>
                  </a:lnTo>
                  <a:lnTo>
                    <a:pt x="332778" y="20878"/>
                  </a:lnTo>
                  <a:close/>
                </a:path>
                <a:path w="468630" h="469265">
                  <a:moveTo>
                    <a:pt x="412026" y="388340"/>
                  </a:moveTo>
                  <a:lnTo>
                    <a:pt x="379539" y="352577"/>
                  </a:lnTo>
                  <a:lnTo>
                    <a:pt x="337845" y="390537"/>
                  </a:lnTo>
                  <a:lnTo>
                    <a:pt x="370332" y="426300"/>
                  </a:lnTo>
                  <a:lnTo>
                    <a:pt x="412026" y="388340"/>
                  </a:lnTo>
                  <a:close/>
                </a:path>
                <a:path w="468630" h="469265">
                  <a:moveTo>
                    <a:pt x="423786" y="95440"/>
                  </a:moveTo>
                  <a:lnTo>
                    <a:pt x="385292" y="54241"/>
                  </a:lnTo>
                  <a:lnTo>
                    <a:pt x="350037" y="87312"/>
                  </a:lnTo>
                  <a:lnTo>
                    <a:pt x="388531" y="128485"/>
                  </a:lnTo>
                  <a:lnTo>
                    <a:pt x="423786" y="95440"/>
                  </a:lnTo>
                  <a:close/>
                </a:path>
                <a:path w="468630" h="469265">
                  <a:moveTo>
                    <a:pt x="465162" y="277977"/>
                  </a:moveTo>
                  <a:lnTo>
                    <a:pt x="419125" y="263423"/>
                  </a:lnTo>
                  <a:lnTo>
                    <a:pt x="402145" y="317207"/>
                  </a:lnTo>
                  <a:lnTo>
                    <a:pt x="448183" y="331774"/>
                  </a:lnTo>
                  <a:lnTo>
                    <a:pt x="465162" y="277977"/>
                  </a:lnTo>
                  <a:close/>
                </a:path>
                <a:path w="468630" h="469265">
                  <a:moveTo>
                    <a:pt x="468414" y="214972"/>
                  </a:moveTo>
                  <a:lnTo>
                    <a:pt x="457034" y="159715"/>
                  </a:lnTo>
                  <a:lnTo>
                    <a:pt x="409740" y="169468"/>
                  </a:lnTo>
                  <a:lnTo>
                    <a:pt x="421106" y="224726"/>
                  </a:lnTo>
                  <a:lnTo>
                    <a:pt x="468414" y="214972"/>
                  </a:lnTo>
                  <a:close/>
                </a:path>
              </a:pathLst>
            </a:custGeom>
            <a:solidFill>
              <a:srgbClr val="F6901B"/>
            </a:solidFill>
          </p:spPr>
          <p:txBody>
            <a:bodyPr wrap="square" lIns="0" tIns="0" rIns="0" bIns="0" rtlCol="0"/>
            <a:lstStyle/>
            <a:p>
              <a:endParaRPr/>
            </a:p>
          </p:txBody>
        </p:sp>
        <p:sp>
          <p:nvSpPr>
            <p:cNvPr id="10" name="object 10"/>
            <p:cNvSpPr/>
            <p:nvPr/>
          </p:nvSpPr>
          <p:spPr>
            <a:xfrm>
              <a:off x="16683889" y="1380621"/>
              <a:ext cx="283210" cy="283845"/>
            </a:xfrm>
            <a:custGeom>
              <a:avLst/>
              <a:gdLst/>
              <a:ahLst/>
              <a:cxnLst/>
              <a:rect l="l" t="t" r="r" b="b"/>
              <a:pathLst>
                <a:path w="283209" h="283844">
                  <a:moveTo>
                    <a:pt x="150337" y="283479"/>
                  </a:moveTo>
                  <a:lnTo>
                    <a:pt x="105144" y="279029"/>
                  </a:lnTo>
                  <a:lnTo>
                    <a:pt x="65037" y="261321"/>
                  </a:lnTo>
                  <a:lnTo>
                    <a:pt x="32493" y="232543"/>
                  </a:lnTo>
                  <a:lnTo>
                    <a:pt x="9988" y="194881"/>
                  </a:lnTo>
                  <a:lnTo>
                    <a:pt x="0" y="150522"/>
                  </a:lnTo>
                  <a:lnTo>
                    <a:pt x="4440" y="105276"/>
                  </a:lnTo>
                  <a:lnTo>
                    <a:pt x="22126" y="65120"/>
                  </a:lnTo>
                  <a:lnTo>
                    <a:pt x="50871" y="32535"/>
                  </a:lnTo>
                  <a:lnTo>
                    <a:pt x="88485" y="10001"/>
                  </a:lnTo>
                  <a:lnTo>
                    <a:pt x="132783" y="0"/>
                  </a:lnTo>
                  <a:lnTo>
                    <a:pt x="177975" y="4447"/>
                  </a:lnTo>
                  <a:lnTo>
                    <a:pt x="218081" y="22159"/>
                  </a:lnTo>
                  <a:lnTo>
                    <a:pt x="250624" y="50942"/>
                  </a:lnTo>
                  <a:lnTo>
                    <a:pt x="263431" y="72378"/>
                  </a:lnTo>
                  <a:lnTo>
                    <a:pt x="137259" y="72378"/>
                  </a:lnTo>
                  <a:lnTo>
                    <a:pt x="110635" y="79510"/>
                  </a:lnTo>
                  <a:lnTo>
                    <a:pt x="89539" y="95744"/>
                  </a:lnTo>
                  <a:lnTo>
                    <a:pt x="76060" y="118710"/>
                  </a:lnTo>
                  <a:lnTo>
                    <a:pt x="72284" y="146039"/>
                  </a:lnTo>
                  <a:lnTo>
                    <a:pt x="79399" y="172693"/>
                  </a:lnTo>
                  <a:lnTo>
                    <a:pt x="95608" y="193817"/>
                  </a:lnTo>
                  <a:lnTo>
                    <a:pt x="118543" y="207317"/>
                  </a:lnTo>
                  <a:lnTo>
                    <a:pt x="145837" y="211100"/>
                  </a:lnTo>
                  <a:lnTo>
                    <a:pt x="264186" y="211100"/>
                  </a:lnTo>
                  <a:lnTo>
                    <a:pt x="260987" y="218363"/>
                  </a:lnTo>
                  <a:lnTo>
                    <a:pt x="232243" y="250947"/>
                  </a:lnTo>
                  <a:lnTo>
                    <a:pt x="194630" y="273479"/>
                  </a:lnTo>
                  <a:lnTo>
                    <a:pt x="150337" y="283479"/>
                  </a:lnTo>
                  <a:close/>
                </a:path>
                <a:path w="283209" h="283844">
                  <a:moveTo>
                    <a:pt x="264186" y="211100"/>
                  </a:moveTo>
                  <a:lnTo>
                    <a:pt x="145837" y="211100"/>
                  </a:lnTo>
                  <a:lnTo>
                    <a:pt x="172463" y="203977"/>
                  </a:lnTo>
                  <a:lnTo>
                    <a:pt x="193561" y="187748"/>
                  </a:lnTo>
                  <a:lnTo>
                    <a:pt x="207041" y="164780"/>
                  </a:lnTo>
                  <a:lnTo>
                    <a:pt x="210812" y="137439"/>
                  </a:lnTo>
                  <a:lnTo>
                    <a:pt x="203698" y="110785"/>
                  </a:lnTo>
                  <a:lnTo>
                    <a:pt x="187492" y="89661"/>
                  </a:lnTo>
                  <a:lnTo>
                    <a:pt x="164558" y="76161"/>
                  </a:lnTo>
                  <a:lnTo>
                    <a:pt x="137259" y="72378"/>
                  </a:lnTo>
                  <a:lnTo>
                    <a:pt x="263431" y="72378"/>
                  </a:lnTo>
                  <a:lnTo>
                    <a:pt x="273126" y="88606"/>
                  </a:lnTo>
                  <a:lnTo>
                    <a:pt x="283108" y="132957"/>
                  </a:lnTo>
                  <a:lnTo>
                    <a:pt x="278672" y="178207"/>
                  </a:lnTo>
                  <a:lnTo>
                    <a:pt x="264186" y="211100"/>
                  </a:lnTo>
                  <a:close/>
                </a:path>
              </a:pathLst>
            </a:custGeom>
            <a:solidFill>
              <a:srgbClr val="41A2AB"/>
            </a:solidFill>
          </p:spPr>
          <p:txBody>
            <a:bodyPr wrap="square" lIns="0" tIns="0" rIns="0" bIns="0" rtlCol="0"/>
            <a:lstStyle/>
            <a:p>
              <a:endParaRPr/>
            </a:p>
          </p:txBody>
        </p:sp>
        <p:sp>
          <p:nvSpPr>
            <p:cNvPr id="11" name="object 11"/>
            <p:cNvSpPr/>
            <p:nvPr/>
          </p:nvSpPr>
          <p:spPr>
            <a:xfrm>
              <a:off x="16728350" y="1425140"/>
              <a:ext cx="194310" cy="194945"/>
            </a:xfrm>
            <a:custGeom>
              <a:avLst/>
              <a:gdLst/>
              <a:ahLst/>
              <a:cxnLst/>
              <a:rect l="l" t="t" r="r" b="b"/>
              <a:pathLst>
                <a:path w="194309" h="194944">
                  <a:moveTo>
                    <a:pt x="103103" y="194441"/>
                  </a:moveTo>
                  <a:lnTo>
                    <a:pt x="64841" y="189148"/>
                  </a:lnTo>
                  <a:lnTo>
                    <a:pt x="32689" y="170230"/>
                  </a:lnTo>
                  <a:lnTo>
                    <a:pt x="9968" y="140619"/>
                  </a:lnTo>
                  <a:lnTo>
                    <a:pt x="0" y="103250"/>
                  </a:lnTo>
                  <a:lnTo>
                    <a:pt x="5286" y="64927"/>
                  </a:lnTo>
                  <a:lnTo>
                    <a:pt x="24180" y="32733"/>
                  </a:lnTo>
                  <a:lnTo>
                    <a:pt x="53755" y="9984"/>
                  </a:lnTo>
                  <a:lnTo>
                    <a:pt x="91083" y="0"/>
                  </a:lnTo>
                  <a:lnTo>
                    <a:pt x="129345" y="5298"/>
                  </a:lnTo>
                  <a:lnTo>
                    <a:pt x="161497" y="24216"/>
                  </a:lnTo>
                  <a:lnTo>
                    <a:pt x="181011" y="49648"/>
                  </a:lnTo>
                  <a:lnTo>
                    <a:pt x="94138" y="49648"/>
                  </a:lnTo>
                  <a:lnTo>
                    <a:pt x="75881" y="54532"/>
                  </a:lnTo>
                  <a:lnTo>
                    <a:pt x="61418" y="65665"/>
                  </a:lnTo>
                  <a:lnTo>
                    <a:pt x="52176" y="81419"/>
                  </a:lnTo>
                  <a:lnTo>
                    <a:pt x="49583" y="100167"/>
                  </a:lnTo>
                  <a:lnTo>
                    <a:pt x="54463" y="118452"/>
                  </a:lnTo>
                  <a:lnTo>
                    <a:pt x="65583" y="132940"/>
                  </a:lnTo>
                  <a:lnTo>
                    <a:pt x="81317" y="142199"/>
                  </a:lnTo>
                  <a:lnTo>
                    <a:pt x="100036" y="144792"/>
                  </a:lnTo>
                  <a:lnTo>
                    <a:pt x="179929" y="144792"/>
                  </a:lnTo>
                  <a:lnTo>
                    <a:pt x="170001" y="161704"/>
                  </a:lnTo>
                  <a:lnTo>
                    <a:pt x="140426" y="184454"/>
                  </a:lnTo>
                  <a:lnTo>
                    <a:pt x="103103" y="194441"/>
                  </a:lnTo>
                  <a:close/>
                </a:path>
                <a:path w="194309" h="194944">
                  <a:moveTo>
                    <a:pt x="179929" y="144792"/>
                  </a:moveTo>
                  <a:lnTo>
                    <a:pt x="100036" y="144792"/>
                  </a:lnTo>
                  <a:lnTo>
                    <a:pt x="118297" y="139903"/>
                  </a:lnTo>
                  <a:lnTo>
                    <a:pt x="132767" y="128771"/>
                  </a:lnTo>
                  <a:lnTo>
                    <a:pt x="142013" y="113020"/>
                  </a:lnTo>
                  <a:lnTo>
                    <a:pt x="144603" y="94273"/>
                  </a:lnTo>
                  <a:lnTo>
                    <a:pt x="139720" y="75990"/>
                  </a:lnTo>
                  <a:lnTo>
                    <a:pt x="128601" y="61504"/>
                  </a:lnTo>
                  <a:lnTo>
                    <a:pt x="112867" y="52246"/>
                  </a:lnTo>
                  <a:lnTo>
                    <a:pt x="94138" y="49648"/>
                  </a:lnTo>
                  <a:lnTo>
                    <a:pt x="181011" y="49648"/>
                  </a:lnTo>
                  <a:lnTo>
                    <a:pt x="184218" y="53827"/>
                  </a:lnTo>
                  <a:lnTo>
                    <a:pt x="194187" y="91202"/>
                  </a:lnTo>
                  <a:lnTo>
                    <a:pt x="188899" y="129513"/>
                  </a:lnTo>
                  <a:lnTo>
                    <a:pt x="179929" y="144792"/>
                  </a:lnTo>
                  <a:close/>
                </a:path>
              </a:pathLst>
            </a:custGeom>
            <a:solidFill>
              <a:srgbClr val="3A8C94"/>
            </a:solidFill>
          </p:spPr>
          <p:txBody>
            <a:bodyPr wrap="square" lIns="0" tIns="0" rIns="0" bIns="0" rtlCol="0"/>
            <a:lstStyle/>
            <a:p>
              <a:endParaRPr/>
            </a:p>
          </p:txBody>
        </p:sp>
        <p:sp>
          <p:nvSpPr>
            <p:cNvPr id="12" name="object 12"/>
            <p:cNvSpPr/>
            <p:nvPr/>
          </p:nvSpPr>
          <p:spPr>
            <a:xfrm>
              <a:off x="16648748" y="1345043"/>
              <a:ext cx="353695" cy="354330"/>
            </a:xfrm>
            <a:custGeom>
              <a:avLst/>
              <a:gdLst/>
              <a:ahLst/>
              <a:cxnLst/>
              <a:rect l="l" t="t" r="r" b="b"/>
              <a:pathLst>
                <a:path w="353694" h="354330">
                  <a:moveTo>
                    <a:pt x="38912" y="206730"/>
                  </a:moveTo>
                  <a:lnTo>
                    <a:pt x="36283" y="164338"/>
                  </a:lnTo>
                  <a:lnTo>
                    <a:pt x="0" y="166585"/>
                  </a:lnTo>
                  <a:lnTo>
                    <a:pt x="2628" y="208991"/>
                  </a:lnTo>
                  <a:lnTo>
                    <a:pt x="38912" y="206730"/>
                  </a:lnTo>
                  <a:close/>
                </a:path>
                <a:path w="353694" h="354330">
                  <a:moveTo>
                    <a:pt x="60223" y="97409"/>
                  </a:moveTo>
                  <a:lnTo>
                    <a:pt x="27444" y="81661"/>
                  </a:lnTo>
                  <a:lnTo>
                    <a:pt x="9067" y="119964"/>
                  </a:lnTo>
                  <a:lnTo>
                    <a:pt x="41871" y="135699"/>
                  </a:lnTo>
                  <a:lnTo>
                    <a:pt x="60223" y="97409"/>
                  </a:lnTo>
                  <a:close/>
                </a:path>
                <a:path w="353694" h="354330">
                  <a:moveTo>
                    <a:pt x="74714" y="274345"/>
                  </a:moveTo>
                  <a:lnTo>
                    <a:pt x="50368" y="239560"/>
                  </a:lnTo>
                  <a:lnTo>
                    <a:pt x="20586" y="260438"/>
                  </a:lnTo>
                  <a:lnTo>
                    <a:pt x="44932" y="295236"/>
                  </a:lnTo>
                  <a:lnTo>
                    <a:pt x="74714" y="274345"/>
                  </a:lnTo>
                  <a:close/>
                </a:path>
                <a:path w="353694" h="354330">
                  <a:moveTo>
                    <a:pt x="115912" y="49568"/>
                  </a:moveTo>
                  <a:lnTo>
                    <a:pt x="95478" y="19443"/>
                  </a:lnTo>
                  <a:lnTo>
                    <a:pt x="60401" y="43307"/>
                  </a:lnTo>
                  <a:lnTo>
                    <a:pt x="80835" y="73444"/>
                  </a:lnTo>
                  <a:lnTo>
                    <a:pt x="115912" y="49568"/>
                  </a:lnTo>
                  <a:close/>
                </a:path>
                <a:path w="353694" h="354330">
                  <a:moveTo>
                    <a:pt x="134620" y="311594"/>
                  </a:moveTo>
                  <a:lnTo>
                    <a:pt x="96494" y="292963"/>
                  </a:lnTo>
                  <a:lnTo>
                    <a:pt x="80530" y="325704"/>
                  </a:lnTo>
                  <a:lnTo>
                    <a:pt x="118668" y="344322"/>
                  </a:lnTo>
                  <a:lnTo>
                    <a:pt x="134620" y="311594"/>
                  </a:lnTo>
                  <a:close/>
                </a:path>
                <a:path w="353694" h="354330">
                  <a:moveTo>
                    <a:pt x="189217" y="36347"/>
                  </a:moveTo>
                  <a:lnTo>
                    <a:pt x="186969" y="0"/>
                  </a:lnTo>
                  <a:lnTo>
                    <a:pt x="144614" y="2641"/>
                  </a:lnTo>
                  <a:lnTo>
                    <a:pt x="146862" y="38976"/>
                  </a:lnTo>
                  <a:lnTo>
                    <a:pt x="189217" y="36347"/>
                  </a:lnTo>
                  <a:close/>
                </a:path>
                <a:path w="353694" h="354330">
                  <a:moveTo>
                    <a:pt x="208711" y="351180"/>
                  </a:moveTo>
                  <a:lnTo>
                    <a:pt x="206451" y="314845"/>
                  </a:lnTo>
                  <a:lnTo>
                    <a:pt x="164109" y="317461"/>
                  </a:lnTo>
                  <a:lnTo>
                    <a:pt x="166357" y="353809"/>
                  </a:lnTo>
                  <a:lnTo>
                    <a:pt x="208711" y="351180"/>
                  </a:lnTo>
                  <a:close/>
                </a:path>
                <a:path w="353694" h="354330">
                  <a:moveTo>
                    <a:pt x="272783" y="28117"/>
                  </a:moveTo>
                  <a:lnTo>
                    <a:pt x="234657" y="9486"/>
                  </a:lnTo>
                  <a:lnTo>
                    <a:pt x="218694" y="42214"/>
                  </a:lnTo>
                  <a:lnTo>
                    <a:pt x="256832" y="60858"/>
                  </a:lnTo>
                  <a:lnTo>
                    <a:pt x="272783" y="28117"/>
                  </a:lnTo>
                  <a:close/>
                </a:path>
                <a:path w="353694" h="354330">
                  <a:moveTo>
                    <a:pt x="292938" y="310489"/>
                  </a:moveTo>
                  <a:lnTo>
                    <a:pt x="272503" y="280365"/>
                  </a:lnTo>
                  <a:lnTo>
                    <a:pt x="237401" y="304253"/>
                  </a:lnTo>
                  <a:lnTo>
                    <a:pt x="257835" y="334365"/>
                  </a:lnTo>
                  <a:lnTo>
                    <a:pt x="292938" y="310489"/>
                  </a:lnTo>
                  <a:close/>
                </a:path>
                <a:path w="353694" h="354330">
                  <a:moveTo>
                    <a:pt x="332727" y="93357"/>
                  </a:moveTo>
                  <a:lnTo>
                    <a:pt x="308394" y="58572"/>
                  </a:lnTo>
                  <a:lnTo>
                    <a:pt x="278599" y="79451"/>
                  </a:lnTo>
                  <a:lnTo>
                    <a:pt x="302945" y="114274"/>
                  </a:lnTo>
                  <a:lnTo>
                    <a:pt x="332727" y="93357"/>
                  </a:lnTo>
                  <a:close/>
                </a:path>
                <a:path w="353694" h="354330">
                  <a:moveTo>
                    <a:pt x="344246" y="233857"/>
                  </a:moveTo>
                  <a:lnTo>
                    <a:pt x="311454" y="218122"/>
                  </a:lnTo>
                  <a:lnTo>
                    <a:pt x="293116" y="256400"/>
                  </a:lnTo>
                  <a:lnTo>
                    <a:pt x="325894" y="272161"/>
                  </a:lnTo>
                  <a:lnTo>
                    <a:pt x="344246" y="233857"/>
                  </a:lnTo>
                  <a:close/>
                </a:path>
                <a:path w="353694" h="354330">
                  <a:moveTo>
                    <a:pt x="353326" y="187236"/>
                  </a:moveTo>
                  <a:lnTo>
                    <a:pt x="350710" y="144805"/>
                  </a:lnTo>
                  <a:lnTo>
                    <a:pt x="314426" y="147066"/>
                  </a:lnTo>
                  <a:lnTo>
                    <a:pt x="317042" y="189484"/>
                  </a:lnTo>
                  <a:lnTo>
                    <a:pt x="353326" y="187236"/>
                  </a:lnTo>
                  <a:close/>
                </a:path>
              </a:pathLst>
            </a:custGeom>
            <a:solidFill>
              <a:srgbClr val="41A2AB"/>
            </a:solidFill>
          </p:spPr>
          <p:txBody>
            <a:bodyPr wrap="square" lIns="0" tIns="0" rIns="0" bIns="0" rtlCol="0"/>
            <a:lstStyle/>
            <a:p>
              <a:endParaRPr/>
            </a:p>
          </p:txBody>
        </p:sp>
      </p:grpSp>
      <p:sp>
        <p:nvSpPr>
          <p:cNvPr id="13" name="object 13"/>
          <p:cNvSpPr txBox="1"/>
          <p:nvPr/>
        </p:nvSpPr>
        <p:spPr>
          <a:xfrm>
            <a:off x="1247171" y="984314"/>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sp>
        <p:nvSpPr>
          <p:cNvPr id="14" name="object 14"/>
          <p:cNvSpPr txBox="1"/>
          <p:nvPr/>
        </p:nvSpPr>
        <p:spPr>
          <a:xfrm>
            <a:off x="1247171" y="2248634"/>
            <a:ext cx="6087110" cy="1955164"/>
          </a:xfrm>
          <a:prstGeom prst="rect">
            <a:avLst/>
          </a:prstGeom>
        </p:spPr>
        <p:txBody>
          <a:bodyPr vert="horz" wrap="square" lIns="0" tIns="12700" rIns="0" bIns="0" rtlCol="0">
            <a:spAutoFit/>
          </a:bodyPr>
          <a:lstStyle/>
          <a:p>
            <a:pPr marL="12700">
              <a:lnSpc>
                <a:spcPct val="100000"/>
              </a:lnSpc>
              <a:spcBef>
                <a:spcPts val="100"/>
              </a:spcBef>
            </a:pPr>
            <a:r>
              <a:rPr sz="5200" b="1" spc="105" dirty="0">
                <a:latin typeface="Trebuchet MS" panose="020B0603020202020204"/>
                <a:cs typeface="Trebuchet MS" panose="020B0603020202020204"/>
              </a:rPr>
              <a:t>Logistic</a:t>
            </a:r>
            <a:r>
              <a:rPr sz="5200" b="1" spc="-420" dirty="0">
                <a:latin typeface="Trebuchet MS" panose="020B0603020202020204"/>
                <a:cs typeface="Trebuchet MS" panose="020B0603020202020204"/>
              </a:rPr>
              <a:t> </a:t>
            </a:r>
            <a:r>
              <a:rPr sz="5200" b="1" spc="95" dirty="0">
                <a:latin typeface="Trebuchet MS" panose="020B0603020202020204"/>
                <a:cs typeface="Trebuchet MS" panose="020B0603020202020204"/>
              </a:rPr>
              <a:t>Regression</a:t>
            </a:r>
            <a:endParaRPr sz="5200">
              <a:latin typeface="Trebuchet MS" panose="020B0603020202020204"/>
              <a:cs typeface="Trebuchet MS" panose="020B0603020202020204"/>
            </a:endParaRPr>
          </a:p>
          <a:p>
            <a:pPr marL="12700">
              <a:lnSpc>
                <a:spcPct val="100000"/>
              </a:lnSpc>
              <a:spcBef>
                <a:spcPts val="5955"/>
              </a:spcBef>
            </a:pPr>
            <a:r>
              <a:rPr sz="2500" b="1" spc="65" dirty="0">
                <a:latin typeface="Trebuchet MS" panose="020B0603020202020204"/>
                <a:cs typeface="Trebuchet MS" panose="020B0603020202020204"/>
              </a:rPr>
              <a:t>Classification</a:t>
            </a:r>
            <a:r>
              <a:rPr sz="2500" b="1" spc="-105" dirty="0">
                <a:latin typeface="Trebuchet MS" panose="020B0603020202020204"/>
                <a:cs typeface="Trebuchet MS" panose="020B0603020202020204"/>
              </a:rPr>
              <a:t> </a:t>
            </a:r>
            <a:r>
              <a:rPr sz="2500" b="1" spc="-10" dirty="0">
                <a:latin typeface="Trebuchet MS" panose="020B0603020202020204"/>
                <a:cs typeface="Trebuchet MS" panose="020B0603020202020204"/>
              </a:rPr>
              <a:t>Decision:</a:t>
            </a:r>
            <a:endParaRPr sz="2500">
              <a:latin typeface="Trebuchet MS" panose="020B0603020202020204"/>
              <a:cs typeface="Trebuchet MS" panose="020B0603020202020204"/>
            </a:endParaRPr>
          </a:p>
        </p:txBody>
      </p:sp>
      <p:sp>
        <p:nvSpPr>
          <p:cNvPr id="15" name="object 15"/>
          <p:cNvSpPr txBox="1"/>
          <p:nvPr/>
        </p:nvSpPr>
        <p:spPr>
          <a:xfrm>
            <a:off x="13127265" y="936613"/>
            <a:ext cx="2503805" cy="730250"/>
          </a:xfrm>
          <a:prstGeom prst="rect">
            <a:avLst/>
          </a:prstGeom>
        </p:spPr>
        <p:txBody>
          <a:bodyPr vert="horz" wrap="square" lIns="0" tIns="60325" rIns="0" bIns="0" rtlCol="0">
            <a:spAutoFit/>
          </a:bodyPr>
          <a:lstStyle/>
          <a:p>
            <a:pPr marR="5080" algn="r">
              <a:lnSpc>
                <a:spcPct val="100000"/>
              </a:lnSpc>
              <a:spcBef>
                <a:spcPts val="475"/>
              </a:spcBef>
            </a:pPr>
            <a:r>
              <a:rPr sz="2000" b="1" spc="100" dirty="0">
                <a:latin typeface="Trebuchet MS" panose="020B0603020202020204"/>
                <a:cs typeface="Trebuchet MS" panose="020B0603020202020204"/>
              </a:rPr>
              <a:t>MACHINE</a:t>
            </a:r>
            <a:r>
              <a:rPr sz="2000" b="1" spc="-105" dirty="0">
                <a:latin typeface="Trebuchet MS" panose="020B0603020202020204"/>
                <a:cs typeface="Trebuchet MS" panose="020B0603020202020204"/>
              </a:rPr>
              <a:t> </a:t>
            </a:r>
            <a:r>
              <a:rPr sz="2000" b="1" spc="45" dirty="0">
                <a:latin typeface="Trebuchet MS" panose="020B0603020202020204"/>
                <a:cs typeface="Trebuchet MS" panose="020B0603020202020204"/>
              </a:rPr>
              <a:t>LEARNING</a:t>
            </a:r>
            <a:endParaRPr sz="2000">
              <a:latin typeface="Trebuchet MS" panose="020B0603020202020204"/>
              <a:cs typeface="Trebuchet MS" panose="020B0603020202020204"/>
            </a:endParaRPr>
          </a:p>
          <a:p>
            <a:pPr marR="5080" algn="r">
              <a:lnSpc>
                <a:spcPct val="100000"/>
              </a:lnSpc>
              <a:spcBef>
                <a:spcPts val="375"/>
              </a:spcBef>
            </a:pPr>
            <a:r>
              <a:rPr sz="2000" b="1" spc="85" dirty="0">
                <a:latin typeface="Trebuchet MS" panose="020B0603020202020204"/>
                <a:cs typeface="Trebuchet MS" panose="020B0603020202020204"/>
              </a:rPr>
              <a:t>MODELING</a:t>
            </a:r>
            <a:endParaRPr sz="2000">
              <a:latin typeface="Trebuchet MS" panose="020B0603020202020204"/>
              <a:cs typeface="Trebuchet MS" panose="020B0603020202020204"/>
            </a:endParaRPr>
          </a:p>
        </p:txBody>
      </p:sp>
      <p:sp>
        <p:nvSpPr>
          <p:cNvPr id="16" name="object 16"/>
          <p:cNvSpPr txBox="1"/>
          <p:nvPr/>
        </p:nvSpPr>
        <p:spPr>
          <a:xfrm>
            <a:off x="8600409" y="3219504"/>
            <a:ext cx="8449945" cy="1787525"/>
          </a:xfrm>
          <a:prstGeom prst="rect">
            <a:avLst/>
          </a:prstGeom>
        </p:spPr>
        <p:txBody>
          <a:bodyPr vert="horz" wrap="square" lIns="0" tIns="12700" rIns="0" bIns="0" rtlCol="0">
            <a:spAutoFit/>
          </a:bodyPr>
          <a:lstStyle/>
          <a:p>
            <a:pPr marL="12700" marR="5080">
              <a:lnSpc>
                <a:spcPct val="116000"/>
              </a:lnSpc>
              <a:spcBef>
                <a:spcPts val="100"/>
              </a:spcBef>
            </a:pPr>
            <a:r>
              <a:rPr sz="2000" spc="60" dirty="0">
                <a:latin typeface="Tahoma" panose="020B0604030504040204"/>
                <a:cs typeface="Tahoma" panose="020B0604030504040204"/>
              </a:rPr>
              <a:t>Precision</a:t>
            </a:r>
            <a:r>
              <a:rPr sz="2000" spc="-25" dirty="0">
                <a:latin typeface="Tahoma" panose="020B0604030504040204"/>
                <a:cs typeface="Tahoma" panose="020B0604030504040204"/>
              </a:rPr>
              <a:t> </a:t>
            </a:r>
            <a:r>
              <a:rPr sz="2000" dirty="0">
                <a:latin typeface="Tahoma" panose="020B0604030504040204"/>
                <a:cs typeface="Tahoma" panose="020B0604030504040204"/>
              </a:rPr>
              <a:t>value</a:t>
            </a:r>
            <a:r>
              <a:rPr sz="2000" spc="-25" dirty="0">
                <a:latin typeface="Tahoma" panose="020B0604030504040204"/>
                <a:cs typeface="Tahoma" panose="020B0604030504040204"/>
              </a:rPr>
              <a:t> </a:t>
            </a:r>
            <a:r>
              <a:rPr sz="2000" spc="50" dirty="0">
                <a:latin typeface="Tahoma" panose="020B0604030504040204"/>
                <a:cs typeface="Tahoma" panose="020B0604030504040204"/>
              </a:rPr>
              <a:t>equal</a:t>
            </a:r>
            <a:r>
              <a:rPr sz="2000" spc="-25" dirty="0">
                <a:latin typeface="Tahoma" panose="020B0604030504040204"/>
                <a:cs typeface="Tahoma" panose="020B0604030504040204"/>
              </a:rPr>
              <a:t> </a:t>
            </a:r>
            <a:r>
              <a:rPr sz="2000" spc="85" dirty="0">
                <a:latin typeface="Tahoma" panose="020B0604030504040204"/>
                <a:cs typeface="Tahoma" panose="020B0604030504040204"/>
              </a:rPr>
              <a:t>to</a:t>
            </a:r>
            <a:r>
              <a:rPr sz="2000" spc="-20" dirty="0">
                <a:latin typeface="Tahoma" panose="020B0604030504040204"/>
                <a:cs typeface="Tahoma" panose="020B0604030504040204"/>
              </a:rPr>
              <a:t> </a:t>
            </a:r>
            <a:r>
              <a:rPr sz="2000" b="1" spc="85" dirty="0">
                <a:latin typeface="Trebuchet MS" panose="020B0603020202020204"/>
                <a:cs typeface="Trebuchet MS" panose="020B0603020202020204"/>
              </a:rPr>
              <a:t>100%</a:t>
            </a:r>
            <a:r>
              <a:rPr sz="2000" b="1" dirty="0">
                <a:latin typeface="Trebuchet MS" panose="020B0603020202020204"/>
                <a:cs typeface="Trebuchet MS" panose="020B0603020202020204"/>
              </a:rPr>
              <a:t> </a:t>
            </a:r>
            <a:r>
              <a:rPr sz="2000" dirty="0">
                <a:latin typeface="Tahoma" panose="020B0604030504040204"/>
                <a:cs typeface="Tahoma" panose="020B0604030504040204"/>
              </a:rPr>
              <a:t>for</a:t>
            </a:r>
            <a:r>
              <a:rPr sz="2000" spc="-25" dirty="0">
                <a:latin typeface="Tahoma" panose="020B0604030504040204"/>
                <a:cs typeface="Tahoma" panose="020B0604030504040204"/>
              </a:rPr>
              <a:t> </a:t>
            </a:r>
            <a:r>
              <a:rPr sz="2000" b="1" dirty="0">
                <a:latin typeface="Trebuchet MS" panose="020B0603020202020204"/>
                <a:cs typeface="Trebuchet MS" panose="020B0603020202020204"/>
              </a:rPr>
              <a:t>0</a:t>
            </a:r>
            <a:r>
              <a:rPr sz="2000" dirty="0">
                <a:latin typeface="Tahoma" panose="020B0604030504040204"/>
                <a:cs typeface="Tahoma" panose="020B0604030504040204"/>
              </a:rPr>
              <a:t>,</a:t>
            </a:r>
            <a:r>
              <a:rPr sz="2000" spc="-20" dirty="0">
                <a:latin typeface="Tahoma" panose="020B0604030504040204"/>
                <a:cs typeface="Tahoma" panose="020B0604030504040204"/>
              </a:rPr>
              <a:t> </a:t>
            </a:r>
            <a:r>
              <a:rPr sz="2000" spc="60" dirty="0">
                <a:latin typeface="Tahoma" panose="020B0604030504040204"/>
                <a:cs typeface="Tahoma" panose="020B0604030504040204"/>
              </a:rPr>
              <a:t>means</a:t>
            </a:r>
            <a:r>
              <a:rPr sz="2000" spc="-25" dirty="0">
                <a:latin typeface="Tahoma" panose="020B0604030504040204"/>
                <a:cs typeface="Tahoma" panose="020B0604030504040204"/>
              </a:rPr>
              <a:t> </a:t>
            </a:r>
            <a:r>
              <a:rPr sz="2000" spc="55" dirty="0">
                <a:latin typeface="Tahoma" panose="020B0604030504040204"/>
                <a:cs typeface="Tahoma" panose="020B0604030504040204"/>
              </a:rPr>
              <a:t>that</a:t>
            </a:r>
            <a:r>
              <a:rPr sz="2000" spc="-25" dirty="0">
                <a:latin typeface="Tahoma" panose="020B0604030504040204"/>
                <a:cs typeface="Tahoma" panose="020B0604030504040204"/>
              </a:rPr>
              <a:t> </a:t>
            </a:r>
            <a:r>
              <a:rPr sz="2000" dirty="0">
                <a:latin typeface="Tahoma" panose="020B0604030504040204"/>
                <a:cs typeface="Tahoma" panose="020B0604030504040204"/>
              </a:rPr>
              <a:t>all</a:t>
            </a:r>
            <a:r>
              <a:rPr sz="2000" spc="-20" dirty="0">
                <a:latin typeface="Tahoma" panose="020B0604030504040204"/>
                <a:cs typeface="Tahoma" panose="020B0604030504040204"/>
              </a:rPr>
              <a:t> </a:t>
            </a:r>
            <a:r>
              <a:rPr sz="2000" dirty="0">
                <a:latin typeface="Tahoma" panose="020B0604030504040204"/>
                <a:cs typeface="Tahoma" panose="020B0604030504040204"/>
              </a:rPr>
              <a:t>negative</a:t>
            </a:r>
            <a:r>
              <a:rPr sz="2000" spc="-25" dirty="0">
                <a:latin typeface="Tahoma" panose="020B0604030504040204"/>
                <a:cs typeface="Tahoma" panose="020B0604030504040204"/>
              </a:rPr>
              <a:t> </a:t>
            </a:r>
            <a:r>
              <a:rPr sz="2000" dirty="0">
                <a:latin typeface="Tahoma" panose="020B0604030504040204"/>
                <a:cs typeface="Tahoma" panose="020B0604030504040204"/>
              </a:rPr>
              <a:t>reviews</a:t>
            </a:r>
            <a:r>
              <a:rPr sz="2000" spc="-25" dirty="0">
                <a:latin typeface="Tahoma" panose="020B0604030504040204"/>
                <a:cs typeface="Tahoma" panose="020B0604030504040204"/>
              </a:rPr>
              <a:t> are </a:t>
            </a:r>
            <a:r>
              <a:rPr sz="2000" spc="65" dirty="0">
                <a:latin typeface="Tahoma" panose="020B0604030504040204"/>
                <a:cs typeface="Tahoma" panose="020B0604030504040204"/>
              </a:rPr>
              <a:t>classified</a:t>
            </a:r>
            <a:r>
              <a:rPr sz="2000" spc="35" dirty="0">
                <a:latin typeface="Tahoma" panose="020B0604030504040204"/>
                <a:cs typeface="Tahoma" panose="020B0604030504040204"/>
              </a:rPr>
              <a:t> </a:t>
            </a:r>
            <a:r>
              <a:rPr sz="2000" spc="65" dirty="0">
                <a:latin typeface="Tahoma" panose="020B0604030504040204"/>
                <a:cs typeface="Tahoma" panose="020B0604030504040204"/>
              </a:rPr>
              <a:t>as</a:t>
            </a:r>
            <a:r>
              <a:rPr sz="2000" spc="35" dirty="0">
                <a:latin typeface="Tahoma" panose="020B0604030504040204"/>
                <a:cs typeface="Tahoma" panose="020B0604030504040204"/>
              </a:rPr>
              <a:t> </a:t>
            </a:r>
            <a:r>
              <a:rPr sz="2000" dirty="0">
                <a:latin typeface="Tahoma" panose="020B0604030504040204"/>
                <a:cs typeface="Tahoma" panose="020B0604030504040204"/>
              </a:rPr>
              <a:t>negative</a:t>
            </a:r>
            <a:r>
              <a:rPr sz="2000" spc="35" dirty="0">
                <a:latin typeface="Tahoma" panose="020B0604030504040204"/>
                <a:cs typeface="Tahoma" panose="020B0604030504040204"/>
              </a:rPr>
              <a:t> </a:t>
            </a:r>
            <a:r>
              <a:rPr sz="2000" dirty="0">
                <a:latin typeface="Tahoma" panose="020B0604030504040204"/>
                <a:cs typeface="Tahoma" panose="020B0604030504040204"/>
              </a:rPr>
              <a:t>reviews</a:t>
            </a:r>
            <a:r>
              <a:rPr sz="2000" spc="35" dirty="0">
                <a:latin typeface="Tahoma" panose="020B0604030504040204"/>
                <a:cs typeface="Tahoma" panose="020B0604030504040204"/>
              </a:rPr>
              <a:t> </a:t>
            </a:r>
            <a:r>
              <a:rPr sz="2000" spc="65" dirty="0">
                <a:latin typeface="Tahoma" panose="020B0604030504040204"/>
                <a:cs typeface="Tahoma" panose="020B0604030504040204"/>
              </a:rPr>
              <a:t>and</a:t>
            </a:r>
            <a:r>
              <a:rPr sz="2000" spc="35" dirty="0">
                <a:latin typeface="Tahoma" panose="020B0604030504040204"/>
                <a:cs typeface="Tahoma" panose="020B0604030504040204"/>
              </a:rPr>
              <a:t> </a:t>
            </a:r>
            <a:r>
              <a:rPr sz="2000" spc="50" dirty="0">
                <a:latin typeface="Tahoma" panose="020B0604030504040204"/>
                <a:cs typeface="Tahoma" panose="020B0604030504040204"/>
              </a:rPr>
              <a:t>none</a:t>
            </a:r>
            <a:r>
              <a:rPr sz="2000" spc="35" dirty="0">
                <a:latin typeface="Tahoma" panose="020B0604030504040204"/>
                <a:cs typeface="Tahoma" panose="020B0604030504040204"/>
              </a:rPr>
              <a:t> </a:t>
            </a:r>
            <a:r>
              <a:rPr sz="2000" spc="50" dirty="0">
                <a:latin typeface="Tahoma" panose="020B0604030504040204"/>
                <a:cs typeface="Tahoma" panose="020B0604030504040204"/>
              </a:rPr>
              <a:t>of</a:t>
            </a:r>
            <a:r>
              <a:rPr sz="2000" spc="35" dirty="0">
                <a:latin typeface="Tahoma" panose="020B0604030504040204"/>
                <a:cs typeface="Tahoma" panose="020B0604030504040204"/>
              </a:rPr>
              <a:t> </a:t>
            </a:r>
            <a:r>
              <a:rPr sz="2000" spc="60" dirty="0">
                <a:latin typeface="Tahoma" panose="020B0604030504040204"/>
                <a:cs typeface="Tahoma" panose="020B0604030504040204"/>
              </a:rPr>
              <a:t>the</a:t>
            </a:r>
            <a:r>
              <a:rPr sz="2000" spc="40" dirty="0">
                <a:latin typeface="Tahoma" panose="020B0604030504040204"/>
                <a:cs typeface="Tahoma" panose="020B0604030504040204"/>
              </a:rPr>
              <a:t> </a:t>
            </a:r>
            <a:r>
              <a:rPr sz="2000" dirty="0">
                <a:latin typeface="Tahoma" panose="020B0604030504040204"/>
                <a:cs typeface="Tahoma" panose="020B0604030504040204"/>
              </a:rPr>
              <a:t>negative</a:t>
            </a:r>
            <a:r>
              <a:rPr sz="2000" spc="35" dirty="0">
                <a:latin typeface="Tahoma" panose="020B0604030504040204"/>
                <a:cs typeface="Tahoma" panose="020B0604030504040204"/>
              </a:rPr>
              <a:t> </a:t>
            </a:r>
            <a:r>
              <a:rPr sz="2000" dirty="0">
                <a:latin typeface="Tahoma" panose="020B0604030504040204"/>
                <a:cs typeface="Tahoma" panose="020B0604030504040204"/>
              </a:rPr>
              <a:t>reviews</a:t>
            </a:r>
            <a:r>
              <a:rPr sz="2000" spc="35" dirty="0">
                <a:latin typeface="Tahoma" panose="020B0604030504040204"/>
                <a:cs typeface="Tahoma" panose="020B0604030504040204"/>
              </a:rPr>
              <a:t> </a:t>
            </a:r>
            <a:r>
              <a:rPr sz="2000" spc="-25" dirty="0">
                <a:latin typeface="Tahoma" panose="020B0604030504040204"/>
                <a:cs typeface="Tahoma" panose="020B0604030504040204"/>
              </a:rPr>
              <a:t>are </a:t>
            </a:r>
            <a:r>
              <a:rPr sz="2000" spc="65" dirty="0">
                <a:latin typeface="Tahoma" panose="020B0604030504040204"/>
                <a:cs typeface="Tahoma" panose="020B0604030504040204"/>
              </a:rPr>
              <a:t>classified</a:t>
            </a:r>
            <a:r>
              <a:rPr sz="2000" spc="-5" dirty="0">
                <a:latin typeface="Tahoma" panose="020B0604030504040204"/>
                <a:cs typeface="Tahoma" panose="020B0604030504040204"/>
              </a:rPr>
              <a:t> </a:t>
            </a:r>
            <a:r>
              <a:rPr sz="2000" spc="45" dirty="0">
                <a:latin typeface="Tahoma" panose="020B0604030504040204"/>
                <a:cs typeface="Tahoma" panose="020B0604030504040204"/>
              </a:rPr>
              <a:t>incorrectly.</a:t>
            </a:r>
            <a:r>
              <a:rPr sz="2000" dirty="0">
                <a:latin typeface="Tahoma" panose="020B0604030504040204"/>
                <a:cs typeface="Tahoma" panose="020B0604030504040204"/>
              </a:rPr>
              <a:t> While</a:t>
            </a:r>
            <a:r>
              <a:rPr sz="2000" spc="-5" dirty="0">
                <a:latin typeface="Tahoma" panose="020B0604030504040204"/>
                <a:cs typeface="Tahoma" panose="020B0604030504040204"/>
              </a:rPr>
              <a:t> </a:t>
            </a:r>
            <a:r>
              <a:rPr sz="2000" spc="70" dirty="0">
                <a:latin typeface="Tahoma" panose="020B0604030504040204"/>
                <a:cs typeface="Tahoma" panose="020B0604030504040204"/>
              </a:rPr>
              <a:t>precision</a:t>
            </a:r>
            <a:r>
              <a:rPr sz="2000" dirty="0">
                <a:latin typeface="Tahoma" panose="020B0604030504040204"/>
                <a:cs typeface="Tahoma" panose="020B0604030504040204"/>
              </a:rPr>
              <a:t> value</a:t>
            </a:r>
            <a:r>
              <a:rPr sz="2000" spc="-5" dirty="0">
                <a:latin typeface="Tahoma" panose="020B0604030504040204"/>
                <a:cs typeface="Tahoma" panose="020B0604030504040204"/>
              </a:rPr>
              <a:t> </a:t>
            </a:r>
            <a:r>
              <a:rPr sz="2000" dirty="0">
                <a:latin typeface="Tahoma" panose="020B0604030504040204"/>
                <a:cs typeface="Tahoma" panose="020B0604030504040204"/>
              </a:rPr>
              <a:t>for </a:t>
            </a:r>
            <a:r>
              <a:rPr sz="2000" spc="65" dirty="0">
                <a:latin typeface="Tahoma" panose="020B0604030504040204"/>
                <a:cs typeface="Tahoma" panose="020B0604030504040204"/>
              </a:rPr>
              <a:t>positive</a:t>
            </a:r>
            <a:r>
              <a:rPr sz="2000" spc="-5" dirty="0">
                <a:latin typeface="Tahoma" panose="020B0604030504040204"/>
                <a:cs typeface="Tahoma" panose="020B0604030504040204"/>
              </a:rPr>
              <a:t> </a:t>
            </a:r>
            <a:r>
              <a:rPr sz="2000" dirty="0">
                <a:latin typeface="Tahoma" panose="020B0604030504040204"/>
                <a:cs typeface="Tahoma" panose="020B0604030504040204"/>
              </a:rPr>
              <a:t>reviews </a:t>
            </a:r>
            <a:r>
              <a:rPr sz="2000" spc="50" dirty="0">
                <a:latin typeface="Tahoma" panose="020B0604030504040204"/>
                <a:cs typeface="Tahoma" panose="020B0604030504040204"/>
              </a:rPr>
              <a:t>equal</a:t>
            </a:r>
            <a:r>
              <a:rPr sz="2000" spc="-5" dirty="0">
                <a:latin typeface="Tahoma" panose="020B0604030504040204"/>
                <a:cs typeface="Tahoma" panose="020B0604030504040204"/>
              </a:rPr>
              <a:t> </a:t>
            </a:r>
            <a:r>
              <a:rPr sz="2000" spc="60" dirty="0">
                <a:latin typeface="Tahoma" panose="020B0604030504040204"/>
                <a:cs typeface="Tahoma" panose="020B0604030504040204"/>
              </a:rPr>
              <a:t>to </a:t>
            </a:r>
            <a:r>
              <a:rPr sz="2000" b="1" spc="70" dirty="0">
                <a:latin typeface="Trebuchet MS" panose="020B0603020202020204"/>
                <a:cs typeface="Trebuchet MS" panose="020B0603020202020204"/>
              </a:rPr>
              <a:t>99%</a:t>
            </a:r>
            <a:r>
              <a:rPr sz="2000" spc="70" dirty="0">
                <a:latin typeface="Tahoma" panose="020B0604030504040204"/>
                <a:cs typeface="Tahoma" panose="020B0604030504040204"/>
              </a:rPr>
              <a:t>,</a:t>
            </a:r>
            <a:r>
              <a:rPr sz="2000" spc="-50" dirty="0">
                <a:latin typeface="Tahoma" panose="020B0604030504040204"/>
                <a:cs typeface="Tahoma" panose="020B0604030504040204"/>
              </a:rPr>
              <a:t> </a:t>
            </a:r>
            <a:r>
              <a:rPr sz="2000" spc="50" dirty="0">
                <a:latin typeface="Tahoma" panose="020B0604030504040204"/>
                <a:cs typeface="Tahoma" panose="020B0604030504040204"/>
              </a:rPr>
              <a:t>it</a:t>
            </a:r>
            <a:r>
              <a:rPr sz="2000" spc="-50" dirty="0">
                <a:latin typeface="Tahoma" panose="020B0604030504040204"/>
                <a:cs typeface="Tahoma" panose="020B0604030504040204"/>
              </a:rPr>
              <a:t> </a:t>
            </a:r>
            <a:r>
              <a:rPr sz="2000" spc="60" dirty="0">
                <a:latin typeface="Tahoma" panose="020B0604030504040204"/>
                <a:cs typeface="Tahoma" panose="020B0604030504040204"/>
              </a:rPr>
              <a:t>means</a:t>
            </a:r>
            <a:r>
              <a:rPr sz="2000" spc="-50" dirty="0">
                <a:latin typeface="Tahoma" panose="020B0604030504040204"/>
                <a:cs typeface="Tahoma" panose="020B0604030504040204"/>
              </a:rPr>
              <a:t> </a:t>
            </a:r>
            <a:r>
              <a:rPr sz="2000" spc="55" dirty="0">
                <a:latin typeface="Tahoma" panose="020B0604030504040204"/>
                <a:cs typeface="Tahoma" panose="020B0604030504040204"/>
              </a:rPr>
              <a:t>that</a:t>
            </a:r>
            <a:r>
              <a:rPr sz="2000" spc="-50" dirty="0">
                <a:latin typeface="Tahoma" panose="020B0604030504040204"/>
                <a:cs typeface="Tahoma" panose="020B0604030504040204"/>
              </a:rPr>
              <a:t> </a:t>
            </a:r>
            <a:r>
              <a:rPr sz="2000" b="1" spc="175" dirty="0">
                <a:latin typeface="Trebuchet MS" panose="020B0603020202020204"/>
                <a:cs typeface="Trebuchet MS" panose="020B0603020202020204"/>
              </a:rPr>
              <a:t>99%</a:t>
            </a:r>
            <a:r>
              <a:rPr sz="2000" b="1" spc="-25" dirty="0">
                <a:latin typeface="Trebuchet MS" panose="020B0603020202020204"/>
                <a:cs typeface="Trebuchet MS" panose="020B0603020202020204"/>
              </a:rPr>
              <a:t> </a:t>
            </a:r>
            <a:r>
              <a:rPr sz="2000" spc="50" dirty="0">
                <a:latin typeface="Tahoma" panose="020B0604030504040204"/>
                <a:cs typeface="Tahoma" panose="020B0604030504040204"/>
              </a:rPr>
              <a:t>of</a:t>
            </a:r>
            <a:r>
              <a:rPr sz="2000" spc="-50" dirty="0">
                <a:latin typeface="Tahoma" panose="020B0604030504040204"/>
                <a:cs typeface="Tahoma" panose="020B0604030504040204"/>
              </a:rPr>
              <a:t> </a:t>
            </a:r>
            <a:r>
              <a:rPr sz="2000" spc="65" dirty="0">
                <a:latin typeface="Tahoma" panose="020B0604030504040204"/>
                <a:cs typeface="Tahoma" panose="020B0604030504040204"/>
              </a:rPr>
              <a:t>positive</a:t>
            </a:r>
            <a:r>
              <a:rPr sz="2000" spc="-50" dirty="0">
                <a:latin typeface="Tahoma" panose="020B0604030504040204"/>
                <a:cs typeface="Tahoma" panose="020B0604030504040204"/>
              </a:rPr>
              <a:t> </a:t>
            </a:r>
            <a:r>
              <a:rPr sz="2000" dirty="0">
                <a:latin typeface="Tahoma" panose="020B0604030504040204"/>
                <a:cs typeface="Tahoma" panose="020B0604030504040204"/>
              </a:rPr>
              <a:t>reviews</a:t>
            </a:r>
            <a:r>
              <a:rPr sz="2000" spc="-50" dirty="0">
                <a:latin typeface="Tahoma" panose="020B0604030504040204"/>
                <a:cs typeface="Tahoma" panose="020B0604030504040204"/>
              </a:rPr>
              <a:t> </a:t>
            </a:r>
            <a:r>
              <a:rPr sz="2000" dirty="0">
                <a:latin typeface="Tahoma" panose="020B0604030504040204"/>
                <a:cs typeface="Tahoma" panose="020B0604030504040204"/>
              </a:rPr>
              <a:t>are</a:t>
            </a:r>
            <a:r>
              <a:rPr sz="2000" spc="-50" dirty="0">
                <a:latin typeface="Tahoma" panose="020B0604030504040204"/>
                <a:cs typeface="Tahoma" panose="020B0604030504040204"/>
              </a:rPr>
              <a:t> </a:t>
            </a:r>
            <a:r>
              <a:rPr sz="2000" spc="65" dirty="0">
                <a:latin typeface="Tahoma" panose="020B0604030504040204"/>
                <a:cs typeface="Tahoma" panose="020B0604030504040204"/>
              </a:rPr>
              <a:t>classified</a:t>
            </a:r>
            <a:r>
              <a:rPr sz="2000" spc="-50" dirty="0">
                <a:latin typeface="Tahoma" panose="020B0604030504040204"/>
                <a:cs typeface="Tahoma" panose="020B0604030504040204"/>
              </a:rPr>
              <a:t> </a:t>
            </a:r>
            <a:r>
              <a:rPr sz="2000" spc="65" dirty="0">
                <a:latin typeface="Tahoma" panose="020B0604030504040204"/>
                <a:cs typeface="Tahoma" panose="020B0604030504040204"/>
              </a:rPr>
              <a:t>as</a:t>
            </a:r>
            <a:r>
              <a:rPr sz="2000" spc="-50" dirty="0">
                <a:latin typeface="Tahoma" panose="020B0604030504040204"/>
                <a:cs typeface="Tahoma" panose="020B0604030504040204"/>
              </a:rPr>
              <a:t> </a:t>
            </a:r>
            <a:r>
              <a:rPr sz="2000" spc="55" dirty="0">
                <a:latin typeface="Tahoma" panose="020B0604030504040204"/>
                <a:cs typeface="Tahoma" panose="020B0604030504040204"/>
              </a:rPr>
              <a:t>positive </a:t>
            </a:r>
            <a:r>
              <a:rPr sz="2000" dirty="0">
                <a:latin typeface="Tahoma" panose="020B0604030504040204"/>
                <a:cs typeface="Tahoma" panose="020B0604030504040204"/>
              </a:rPr>
              <a:t>reviews</a:t>
            </a:r>
            <a:r>
              <a:rPr sz="2000" spc="-10" dirty="0">
                <a:latin typeface="Tahoma" panose="020B0604030504040204"/>
                <a:cs typeface="Tahoma" panose="020B0604030504040204"/>
              </a:rPr>
              <a:t> </a:t>
            </a:r>
            <a:r>
              <a:rPr sz="2000" spc="65" dirty="0">
                <a:latin typeface="Tahoma" panose="020B0604030504040204"/>
                <a:cs typeface="Tahoma" panose="020B0604030504040204"/>
              </a:rPr>
              <a:t>and</a:t>
            </a:r>
            <a:r>
              <a:rPr sz="2000" spc="-15" dirty="0">
                <a:latin typeface="Tahoma" panose="020B0604030504040204"/>
                <a:cs typeface="Tahoma" panose="020B0604030504040204"/>
              </a:rPr>
              <a:t> </a:t>
            </a:r>
            <a:r>
              <a:rPr sz="2000" b="1" spc="-50" dirty="0">
                <a:latin typeface="Trebuchet MS" panose="020B0603020202020204"/>
                <a:cs typeface="Trebuchet MS" panose="020B0603020202020204"/>
              </a:rPr>
              <a:t>1%</a:t>
            </a:r>
            <a:r>
              <a:rPr sz="2000" b="1" spc="15" dirty="0">
                <a:latin typeface="Trebuchet MS" panose="020B0603020202020204"/>
                <a:cs typeface="Trebuchet MS" panose="020B0603020202020204"/>
              </a:rPr>
              <a:t> </a:t>
            </a:r>
            <a:r>
              <a:rPr sz="2000" spc="50" dirty="0">
                <a:latin typeface="Tahoma" panose="020B0604030504040204"/>
                <a:cs typeface="Tahoma" panose="020B0604030504040204"/>
              </a:rPr>
              <a:t>of</a:t>
            </a:r>
            <a:r>
              <a:rPr sz="2000" spc="-10" dirty="0">
                <a:latin typeface="Tahoma" panose="020B0604030504040204"/>
                <a:cs typeface="Tahoma" panose="020B0604030504040204"/>
              </a:rPr>
              <a:t> </a:t>
            </a:r>
            <a:r>
              <a:rPr sz="2000" spc="60" dirty="0">
                <a:latin typeface="Tahoma" panose="020B0604030504040204"/>
                <a:cs typeface="Tahoma" panose="020B0604030504040204"/>
              </a:rPr>
              <a:t>the</a:t>
            </a:r>
            <a:r>
              <a:rPr sz="2000" spc="-10" dirty="0">
                <a:latin typeface="Tahoma" panose="020B0604030504040204"/>
                <a:cs typeface="Tahoma" panose="020B0604030504040204"/>
              </a:rPr>
              <a:t> </a:t>
            </a:r>
            <a:r>
              <a:rPr sz="2000" spc="65" dirty="0">
                <a:latin typeface="Tahoma" panose="020B0604030504040204"/>
                <a:cs typeface="Tahoma" panose="020B0604030504040204"/>
              </a:rPr>
              <a:t>positive</a:t>
            </a:r>
            <a:r>
              <a:rPr sz="2000" spc="-10" dirty="0">
                <a:latin typeface="Tahoma" panose="020B0604030504040204"/>
                <a:cs typeface="Tahoma" panose="020B0604030504040204"/>
              </a:rPr>
              <a:t> </a:t>
            </a:r>
            <a:r>
              <a:rPr sz="2000" dirty="0">
                <a:latin typeface="Tahoma" panose="020B0604030504040204"/>
                <a:cs typeface="Tahoma" panose="020B0604030504040204"/>
              </a:rPr>
              <a:t>reviews</a:t>
            </a:r>
            <a:r>
              <a:rPr sz="2000" spc="-10" dirty="0">
                <a:latin typeface="Tahoma" panose="020B0604030504040204"/>
                <a:cs typeface="Tahoma" panose="020B0604030504040204"/>
              </a:rPr>
              <a:t> </a:t>
            </a:r>
            <a:r>
              <a:rPr sz="2000" dirty="0">
                <a:latin typeface="Tahoma" panose="020B0604030504040204"/>
                <a:cs typeface="Tahoma" panose="020B0604030504040204"/>
              </a:rPr>
              <a:t>are</a:t>
            </a:r>
            <a:r>
              <a:rPr sz="2000" spc="-10" dirty="0">
                <a:latin typeface="Tahoma" panose="020B0604030504040204"/>
                <a:cs typeface="Tahoma" panose="020B0604030504040204"/>
              </a:rPr>
              <a:t> </a:t>
            </a:r>
            <a:r>
              <a:rPr sz="2000" spc="65" dirty="0">
                <a:latin typeface="Tahoma" panose="020B0604030504040204"/>
                <a:cs typeface="Tahoma" panose="020B0604030504040204"/>
              </a:rPr>
              <a:t>classified</a:t>
            </a:r>
            <a:r>
              <a:rPr sz="2000" spc="-10" dirty="0">
                <a:latin typeface="Tahoma" panose="020B0604030504040204"/>
                <a:cs typeface="Tahoma" panose="020B0604030504040204"/>
              </a:rPr>
              <a:t> </a:t>
            </a:r>
            <a:r>
              <a:rPr sz="2000" spc="35" dirty="0">
                <a:latin typeface="Tahoma" panose="020B0604030504040204"/>
                <a:cs typeface="Tahoma" panose="020B0604030504040204"/>
              </a:rPr>
              <a:t>incorrectly.</a:t>
            </a:r>
            <a:endParaRPr sz="2000">
              <a:latin typeface="Tahoma" panose="020B0604030504040204"/>
              <a:cs typeface="Tahoma" panose="020B0604030504040204"/>
            </a:endParaRPr>
          </a:p>
        </p:txBody>
      </p:sp>
      <p:sp>
        <p:nvSpPr>
          <p:cNvPr id="17" name="object 17"/>
          <p:cNvSpPr txBox="1"/>
          <p:nvPr/>
        </p:nvSpPr>
        <p:spPr>
          <a:xfrm>
            <a:off x="8600409" y="5334054"/>
            <a:ext cx="8774430" cy="3197225"/>
          </a:xfrm>
          <a:prstGeom prst="rect">
            <a:avLst/>
          </a:prstGeom>
        </p:spPr>
        <p:txBody>
          <a:bodyPr vert="horz" wrap="square" lIns="0" tIns="12700" rIns="0" bIns="0" rtlCol="0">
            <a:spAutoFit/>
          </a:bodyPr>
          <a:lstStyle/>
          <a:p>
            <a:pPr marL="12700" marR="5080">
              <a:lnSpc>
                <a:spcPct val="116000"/>
              </a:lnSpc>
              <a:spcBef>
                <a:spcPts val="100"/>
              </a:spcBef>
            </a:pPr>
            <a:r>
              <a:rPr sz="2000" dirty="0">
                <a:latin typeface="Tahoma" panose="020B0604030504040204"/>
                <a:cs typeface="Tahoma" panose="020B0604030504040204"/>
              </a:rPr>
              <a:t>Recall</a:t>
            </a:r>
            <a:r>
              <a:rPr sz="2000" spc="-25" dirty="0">
                <a:latin typeface="Tahoma" panose="020B0604030504040204"/>
                <a:cs typeface="Tahoma" panose="020B0604030504040204"/>
              </a:rPr>
              <a:t> </a:t>
            </a:r>
            <a:r>
              <a:rPr sz="2000" dirty="0">
                <a:latin typeface="Tahoma" panose="020B0604030504040204"/>
                <a:cs typeface="Tahoma" panose="020B0604030504040204"/>
              </a:rPr>
              <a:t>value</a:t>
            </a:r>
            <a:r>
              <a:rPr sz="2000" spc="-25" dirty="0">
                <a:latin typeface="Tahoma" panose="020B0604030504040204"/>
                <a:cs typeface="Tahoma" panose="020B0604030504040204"/>
              </a:rPr>
              <a:t> </a:t>
            </a:r>
            <a:r>
              <a:rPr sz="2000" dirty="0">
                <a:latin typeface="Tahoma" panose="020B0604030504040204"/>
                <a:cs typeface="Tahoma" panose="020B0604030504040204"/>
              </a:rPr>
              <a:t>or</a:t>
            </a:r>
            <a:r>
              <a:rPr sz="2000" spc="-25" dirty="0">
                <a:latin typeface="Tahoma" panose="020B0604030504040204"/>
                <a:cs typeface="Tahoma" panose="020B0604030504040204"/>
              </a:rPr>
              <a:t> </a:t>
            </a:r>
            <a:r>
              <a:rPr sz="2000" dirty="0">
                <a:latin typeface="Tahoma" panose="020B0604030504040204"/>
                <a:cs typeface="Tahoma" panose="020B0604030504040204"/>
              </a:rPr>
              <a:t>True</a:t>
            </a:r>
            <a:r>
              <a:rPr sz="2000" spc="-25" dirty="0">
                <a:latin typeface="Tahoma" panose="020B0604030504040204"/>
                <a:cs typeface="Tahoma" panose="020B0604030504040204"/>
              </a:rPr>
              <a:t> </a:t>
            </a:r>
            <a:r>
              <a:rPr sz="2000" spc="55" dirty="0">
                <a:latin typeface="Tahoma" panose="020B0604030504040204"/>
                <a:cs typeface="Tahoma" panose="020B0604030504040204"/>
              </a:rPr>
              <a:t>Positive</a:t>
            </a:r>
            <a:r>
              <a:rPr sz="2000" spc="-25" dirty="0">
                <a:latin typeface="Tahoma" panose="020B0604030504040204"/>
                <a:cs typeface="Tahoma" panose="020B0604030504040204"/>
              </a:rPr>
              <a:t> </a:t>
            </a:r>
            <a:r>
              <a:rPr sz="2000" dirty="0">
                <a:latin typeface="Tahoma" panose="020B0604030504040204"/>
                <a:cs typeface="Tahoma" panose="020B0604030504040204"/>
              </a:rPr>
              <a:t>Rate</a:t>
            </a:r>
            <a:r>
              <a:rPr sz="2000" spc="-25" dirty="0">
                <a:latin typeface="Tahoma" panose="020B0604030504040204"/>
                <a:cs typeface="Tahoma" panose="020B0604030504040204"/>
              </a:rPr>
              <a:t> </a:t>
            </a:r>
            <a:r>
              <a:rPr sz="2000" spc="-70" dirty="0">
                <a:latin typeface="Tahoma" panose="020B0604030504040204"/>
                <a:cs typeface="Tahoma" panose="020B0604030504040204"/>
              </a:rPr>
              <a:t>(TPR),</a:t>
            </a:r>
            <a:r>
              <a:rPr sz="2000" spc="-25" dirty="0">
                <a:latin typeface="Tahoma" panose="020B0604030504040204"/>
                <a:cs typeface="Tahoma" panose="020B0604030504040204"/>
              </a:rPr>
              <a:t> </a:t>
            </a:r>
            <a:r>
              <a:rPr sz="2000" spc="100" dirty="0">
                <a:latin typeface="Tahoma" panose="020B0604030504040204"/>
                <a:cs typeface="Tahoma" panose="020B0604030504040204"/>
              </a:rPr>
              <a:t>predicted</a:t>
            </a:r>
            <a:r>
              <a:rPr sz="2000" spc="-20" dirty="0">
                <a:latin typeface="Tahoma" panose="020B0604030504040204"/>
                <a:cs typeface="Tahoma" panose="020B0604030504040204"/>
              </a:rPr>
              <a:t> </a:t>
            </a:r>
            <a:r>
              <a:rPr sz="2000" dirty="0">
                <a:latin typeface="Tahoma" panose="020B0604030504040204"/>
                <a:cs typeface="Tahoma" panose="020B0604030504040204"/>
              </a:rPr>
              <a:t>how</a:t>
            </a:r>
            <a:r>
              <a:rPr sz="2000" spc="-25" dirty="0">
                <a:latin typeface="Tahoma" panose="020B0604030504040204"/>
                <a:cs typeface="Tahoma" panose="020B0604030504040204"/>
              </a:rPr>
              <a:t> </a:t>
            </a:r>
            <a:r>
              <a:rPr sz="2000" spc="85" dirty="0">
                <a:latin typeface="Tahoma" panose="020B0604030504040204"/>
                <a:cs typeface="Tahoma" panose="020B0604030504040204"/>
              </a:rPr>
              <a:t>much</a:t>
            </a:r>
            <a:r>
              <a:rPr sz="2000" spc="-25" dirty="0">
                <a:latin typeface="Tahoma" panose="020B0604030504040204"/>
                <a:cs typeface="Tahoma" panose="020B0604030504040204"/>
              </a:rPr>
              <a:t> </a:t>
            </a:r>
            <a:r>
              <a:rPr sz="2000" dirty="0">
                <a:latin typeface="Tahoma" panose="020B0604030504040204"/>
                <a:cs typeface="Tahoma" panose="020B0604030504040204"/>
              </a:rPr>
              <a:t>a</a:t>
            </a:r>
            <a:r>
              <a:rPr sz="2000" spc="-25" dirty="0">
                <a:latin typeface="Tahoma" panose="020B0604030504040204"/>
                <a:cs typeface="Tahoma" panose="020B0604030504040204"/>
              </a:rPr>
              <a:t> </a:t>
            </a:r>
            <a:r>
              <a:rPr sz="2000" spc="55" dirty="0">
                <a:latin typeface="Tahoma" panose="020B0604030504040204"/>
                <a:cs typeface="Tahoma" panose="020B0604030504040204"/>
              </a:rPr>
              <a:t>machine </a:t>
            </a:r>
            <a:r>
              <a:rPr sz="2000" dirty="0">
                <a:latin typeface="Tahoma" panose="020B0604030504040204"/>
                <a:cs typeface="Tahoma" panose="020B0604030504040204"/>
              </a:rPr>
              <a:t>learning</a:t>
            </a:r>
            <a:r>
              <a:rPr sz="2000" spc="-5" dirty="0">
                <a:latin typeface="Tahoma" panose="020B0604030504040204"/>
                <a:cs typeface="Tahoma" panose="020B0604030504040204"/>
              </a:rPr>
              <a:t> </a:t>
            </a:r>
            <a:r>
              <a:rPr sz="2000" spc="75" dirty="0">
                <a:latin typeface="Tahoma" panose="020B0604030504040204"/>
                <a:cs typeface="Tahoma" panose="020B0604030504040204"/>
              </a:rPr>
              <a:t>model</a:t>
            </a:r>
            <a:r>
              <a:rPr sz="2000" dirty="0">
                <a:latin typeface="Tahoma" panose="020B0604030504040204"/>
                <a:cs typeface="Tahoma" panose="020B0604030504040204"/>
              </a:rPr>
              <a:t> </a:t>
            </a:r>
            <a:r>
              <a:rPr sz="2000" spc="80" dirty="0">
                <a:latin typeface="Tahoma" panose="020B0604030504040204"/>
                <a:cs typeface="Tahoma" panose="020B0604030504040204"/>
              </a:rPr>
              <a:t>correctly</a:t>
            </a:r>
            <a:r>
              <a:rPr sz="2000" dirty="0">
                <a:latin typeface="Tahoma" panose="020B0604030504040204"/>
                <a:cs typeface="Tahoma" panose="020B0604030504040204"/>
              </a:rPr>
              <a:t> </a:t>
            </a:r>
            <a:r>
              <a:rPr sz="2000" spc="55" dirty="0">
                <a:latin typeface="Tahoma" panose="020B0604030504040204"/>
                <a:cs typeface="Tahoma" panose="020B0604030504040204"/>
              </a:rPr>
              <a:t>identifies</a:t>
            </a:r>
            <a:r>
              <a:rPr sz="2000" dirty="0">
                <a:latin typeface="Tahoma" panose="020B0604030504040204"/>
                <a:cs typeface="Tahoma" panose="020B0604030504040204"/>
              </a:rPr>
              <a:t> all relevant </a:t>
            </a:r>
            <a:r>
              <a:rPr sz="2000" spc="100" dirty="0">
                <a:latin typeface="Tahoma" panose="020B0604030504040204"/>
                <a:cs typeface="Tahoma" panose="020B0604030504040204"/>
              </a:rPr>
              <a:t>cases</a:t>
            </a:r>
            <a:r>
              <a:rPr sz="2000" dirty="0">
                <a:latin typeface="Tahoma" panose="020B0604030504040204"/>
                <a:cs typeface="Tahoma" panose="020B0604030504040204"/>
              </a:rPr>
              <a:t> withing </a:t>
            </a:r>
            <a:r>
              <a:rPr sz="2000" spc="60" dirty="0">
                <a:latin typeface="Tahoma" panose="020B0604030504040204"/>
                <a:cs typeface="Tahoma" panose="020B0604030504040204"/>
              </a:rPr>
              <a:t>the</a:t>
            </a:r>
            <a:r>
              <a:rPr sz="2000" dirty="0">
                <a:latin typeface="Tahoma" panose="020B0604030504040204"/>
                <a:cs typeface="Tahoma" panose="020B0604030504040204"/>
              </a:rPr>
              <a:t> dataset.</a:t>
            </a:r>
            <a:r>
              <a:rPr sz="2000" spc="-5" dirty="0">
                <a:latin typeface="Tahoma" panose="020B0604030504040204"/>
                <a:cs typeface="Tahoma" panose="020B0604030504040204"/>
              </a:rPr>
              <a:t> </a:t>
            </a:r>
            <a:r>
              <a:rPr sz="2000" spc="-25" dirty="0">
                <a:latin typeface="Tahoma" panose="020B0604030504040204"/>
                <a:cs typeface="Tahoma" panose="020B0604030504040204"/>
              </a:rPr>
              <a:t>In </a:t>
            </a:r>
            <a:r>
              <a:rPr sz="2000" spc="55" dirty="0">
                <a:latin typeface="Tahoma" panose="020B0604030504040204"/>
                <a:cs typeface="Tahoma" panose="020B0604030504040204"/>
              </a:rPr>
              <a:t>this</a:t>
            </a:r>
            <a:r>
              <a:rPr sz="2000" spc="-50" dirty="0">
                <a:latin typeface="Tahoma" panose="020B0604030504040204"/>
                <a:cs typeface="Tahoma" panose="020B0604030504040204"/>
              </a:rPr>
              <a:t> </a:t>
            </a:r>
            <a:r>
              <a:rPr sz="2000" dirty="0">
                <a:latin typeface="Tahoma" panose="020B0604030504040204"/>
                <a:cs typeface="Tahoma" panose="020B0604030504040204"/>
              </a:rPr>
              <a:t>case,</a:t>
            </a:r>
            <a:r>
              <a:rPr sz="2000" spc="-50" dirty="0">
                <a:latin typeface="Tahoma" panose="020B0604030504040204"/>
                <a:cs typeface="Tahoma" panose="020B0604030504040204"/>
              </a:rPr>
              <a:t> </a:t>
            </a:r>
            <a:r>
              <a:rPr sz="2000" dirty="0">
                <a:latin typeface="Tahoma" panose="020B0604030504040204"/>
                <a:cs typeface="Tahoma" panose="020B0604030504040204"/>
              </a:rPr>
              <a:t>our</a:t>
            </a:r>
            <a:r>
              <a:rPr sz="2000" spc="-50" dirty="0">
                <a:latin typeface="Tahoma" panose="020B0604030504040204"/>
                <a:cs typeface="Tahoma" panose="020B0604030504040204"/>
              </a:rPr>
              <a:t> </a:t>
            </a:r>
            <a:r>
              <a:rPr sz="2000" spc="75" dirty="0">
                <a:latin typeface="Tahoma" panose="020B0604030504040204"/>
                <a:cs typeface="Tahoma" panose="020B0604030504040204"/>
              </a:rPr>
              <a:t>model</a:t>
            </a:r>
            <a:r>
              <a:rPr sz="2000" spc="-50" dirty="0">
                <a:latin typeface="Tahoma" panose="020B0604030504040204"/>
                <a:cs typeface="Tahoma" panose="020B0604030504040204"/>
              </a:rPr>
              <a:t> </a:t>
            </a:r>
            <a:r>
              <a:rPr sz="2000" spc="55" dirty="0">
                <a:latin typeface="Tahoma" panose="020B0604030504040204"/>
                <a:cs typeface="Tahoma" panose="020B0604030504040204"/>
              </a:rPr>
              <a:t>able</a:t>
            </a:r>
            <a:r>
              <a:rPr sz="2000" spc="-50" dirty="0">
                <a:latin typeface="Tahoma" panose="020B0604030504040204"/>
                <a:cs typeface="Tahoma" panose="020B0604030504040204"/>
              </a:rPr>
              <a:t> </a:t>
            </a:r>
            <a:r>
              <a:rPr sz="2000" spc="85" dirty="0">
                <a:latin typeface="Tahoma" panose="020B0604030504040204"/>
                <a:cs typeface="Tahoma" panose="020B0604030504040204"/>
              </a:rPr>
              <a:t>to</a:t>
            </a:r>
            <a:r>
              <a:rPr sz="2000" spc="-50" dirty="0">
                <a:latin typeface="Tahoma" panose="020B0604030504040204"/>
                <a:cs typeface="Tahoma" panose="020B0604030504040204"/>
              </a:rPr>
              <a:t> </a:t>
            </a:r>
            <a:r>
              <a:rPr sz="2000" spc="100" dirty="0">
                <a:latin typeface="Tahoma" panose="020B0604030504040204"/>
                <a:cs typeface="Tahoma" panose="020B0604030504040204"/>
              </a:rPr>
              <a:t>predicted</a:t>
            </a:r>
            <a:r>
              <a:rPr sz="2000" spc="-50" dirty="0">
                <a:latin typeface="Tahoma" panose="020B0604030504040204"/>
                <a:cs typeface="Tahoma" panose="020B0604030504040204"/>
              </a:rPr>
              <a:t> </a:t>
            </a:r>
            <a:r>
              <a:rPr sz="2000" spc="55" dirty="0">
                <a:latin typeface="Tahoma" panose="020B0604030504040204"/>
                <a:cs typeface="Tahoma" panose="020B0604030504040204"/>
              </a:rPr>
              <a:t>that</a:t>
            </a:r>
            <a:r>
              <a:rPr sz="2000" spc="-50" dirty="0">
                <a:latin typeface="Tahoma" panose="020B0604030504040204"/>
                <a:cs typeface="Tahoma" panose="020B0604030504040204"/>
              </a:rPr>
              <a:t> </a:t>
            </a:r>
            <a:r>
              <a:rPr sz="2000" b="1" spc="175" dirty="0">
                <a:latin typeface="Trebuchet MS" panose="020B0603020202020204"/>
                <a:cs typeface="Trebuchet MS" panose="020B0603020202020204"/>
              </a:rPr>
              <a:t>99%</a:t>
            </a:r>
            <a:r>
              <a:rPr sz="2000" b="1" spc="-25" dirty="0">
                <a:latin typeface="Trebuchet MS" panose="020B0603020202020204"/>
                <a:cs typeface="Trebuchet MS" panose="020B0603020202020204"/>
              </a:rPr>
              <a:t> </a:t>
            </a:r>
            <a:r>
              <a:rPr sz="2000" dirty="0">
                <a:latin typeface="Tahoma" panose="020B0604030504040204"/>
                <a:cs typeface="Tahoma" panose="020B0604030504040204"/>
              </a:rPr>
              <a:t>from</a:t>
            </a:r>
            <a:r>
              <a:rPr sz="2000" spc="-50" dirty="0">
                <a:latin typeface="Tahoma" panose="020B0604030504040204"/>
                <a:cs typeface="Tahoma" panose="020B0604030504040204"/>
              </a:rPr>
              <a:t> </a:t>
            </a:r>
            <a:r>
              <a:rPr sz="2000" spc="60" dirty="0">
                <a:latin typeface="Tahoma" panose="020B0604030504040204"/>
                <a:cs typeface="Tahoma" panose="020B0604030504040204"/>
              </a:rPr>
              <a:t>the</a:t>
            </a:r>
            <a:r>
              <a:rPr sz="2000" spc="-50" dirty="0">
                <a:latin typeface="Tahoma" panose="020B0604030504040204"/>
                <a:cs typeface="Tahoma" panose="020B0604030504040204"/>
              </a:rPr>
              <a:t> </a:t>
            </a:r>
            <a:r>
              <a:rPr sz="2000" spc="80" dirty="0">
                <a:latin typeface="Tahoma" panose="020B0604030504040204"/>
                <a:cs typeface="Tahoma" panose="020B0604030504040204"/>
              </a:rPr>
              <a:t>dataset</a:t>
            </a:r>
            <a:r>
              <a:rPr sz="2000" spc="-50" dirty="0">
                <a:latin typeface="Tahoma" panose="020B0604030504040204"/>
                <a:cs typeface="Tahoma" panose="020B0604030504040204"/>
              </a:rPr>
              <a:t> </a:t>
            </a:r>
            <a:r>
              <a:rPr sz="2000" dirty="0">
                <a:latin typeface="Tahoma" panose="020B0604030504040204"/>
                <a:cs typeface="Tahoma" panose="020B0604030504040204"/>
              </a:rPr>
              <a:t>are</a:t>
            </a:r>
            <a:r>
              <a:rPr sz="2000" spc="-45" dirty="0">
                <a:latin typeface="Tahoma" panose="020B0604030504040204"/>
                <a:cs typeface="Tahoma" panose="020B0604030504040204"/>
              </a:rPr>
              <a:t> </a:t>
            </a:r>
            <a:r>
              <a:rPr sz="2000" b="1" spc="-20" dirty="0">
                <a:latin typeface="Trebuchet MS" panose="020B0603020202020204"/>
                <a:cs typeface="Trebuchet MS" panose="020B0603020202020204"/>
              </a:rPr>
              <a:t>True </a:t>
            </a:r>
            <a:r>
              <a:rPr sz="2000" b="1" dirty="0">
                <a:latin typeface="Trebuchet MS" panose="020B0603020202020204"/>
                <a:cs typeface="Trebuchet MS" panose="020B0603020202020204"/>
              </a:rPr>
              <a:t>Positive</a:t>
            </a:r>
            <a:r>
              <a:rPr sz="2000" b="1" spc="30" dirty="0">
                <a:latin typeface="Trebuchet MS" panose="020B0603020202020204"/>
                <a:cs typeface="Trebuchet MS" panose="020B0603020202020204"/>
              </a:rPr>
              <a:t> </a:t>
            </a:r>
            <a:r>
              <a:rPr sz="2000" dirty="0">
                <a:latin typeface="Tahoma" panose="020B0604030504040204"/>
                <a:cs typeface="Tahoma" panose="020B0604030504040204"/>
              </a:rPr>
              <a:t>for</a:t>
            </a:r>
            <a:r>
              <a:rPr sz="2000" spc="10" dirty="0">
                <a:latin typeface="Tahoma" panose="020B0604030504040204"/>
                <a:cs typeface="Tahoma" panose="020B0604030504040204"/>
              </a:rPr>
              <a:t> </a:t>
            </a:r>
            <a:r>
              <a:rPr sz="2000" dirty="0">
                <a:latin typeface="Tahoma" panose="020B0604030504040204"/>
                <a:cs typeface="Tahoma" panose="020B0604030504040204"/>
              </a:rPr>
              <a:t>negative</a:t>
            </a:r>
            <a:r>
              <a:rPr sz="2000" spc="10" dirty="0">
                <a:latin typeface="Tahoma" panose="020B0604030504040204"/>
                <a:cs typeface="Tahoma" panose="020B0604030504040204"/>
              </a:rPr>
              <a:t> </a:t>
            </a:r>
            <a:r>
              <a:rPr sz="2000" dirty="0">
                <a:latin typeface="Tahoma" panose="020B0604030504040204"/>
                <a:cs typeface="Tahoma" panose="020B0604030504040204"/>
              </a:rPr>
              <a:t>reviews,</a:t>
            </a:r>
            <a:r>
              <a:rPr sz="2000" spc="10" dirty="0">
                <a:latin typeface="Tahoma" panose="020B0604030504040204"/>
                <a:cs typeface="Tahoma" panose="020B0604030504040204"/>
              </a:rPr>
              <a:t> </a:t>
            </a:r>
            <a:r>
              <a:rPr sz="2000" spc="65" dirty="0">
                <a:latin typeface="Tahoma" panose="020B0604030504040204"/>
                <a:cs typeface="Tahoma" panose="020B0604030504040204"/>
              </a:rPr>
              <a:t>and</a:t>
            </a:r>
            <a:r>
              <a:rPr sz="2000" spc="5" dirty="0">
                <a:latin typeface="Tahoma" panose="020B0604030504040204"/>
                <a:cs typeface="Tahoma" panose="020B0604030504040204"/>
              </a:rPr>
              <a:t> </a:t>
            </a:r>
            <a:r>
              <a:rPr sz="2000" b="1" spc="85" dirty="0">
                <a:latin typeface="Trebuchet MS" panose="020B0603020202020204"/>
                <a:cs typeface="Trebuchet MS" panose="020B0603020202020204"/>
              </a:rPr>
              <a:t>100%</a:t>
            </a:r>
            <a:r>
              <a:rPr sz="2000" b="1" spc="35" dirty="0">
                <a:latin typeface="Trebuchet MS" panose="020B0603020202020204"/>
                <a:cs typeface="Trebuchet MS" panose="020B0603020202020204"/>
              </a:rPr>
              <a:t> </a:t>
            </a:r>
            <a:r>
              <a:rPr sz="2000" dirty="0">
                <a:latin typeface="Tahoma" panose="020B0604030504040204"/>
                <a:cs typeface="Tahoma" panose="020B0604030504040204"/>
              </a:rPr>
              <a:t>from</a:t>
            </a:r>
            <a:r>
              <a:rPr sz="2000" spc="10" dirty="0">
                <a:latin typeface="Tahoma" panose="020B0604030504040204"/>
                <a:cs typeface="Tahoma" panose="020B0604030504040204"/>
              </a:rPr>
              <a:t> </a:t>
            </a:r>
            <a:r>
              <a:rPr sz="2000" spc="60" dirty="0">
                <a:latin typeface="Tahoma" panose="020B0604030504040204"/>
                <a:cs typeface="Tahoma" panose="020B0604030504040204"/>
              </a:rPr>
              <a:t>the</a:t>
            </a:r>
            <a:r>
              <a:rPr sz="2000" spc="10" dirty="0">
                <a:latin typeface="Tahoma" panose="020B0604030504040204"/>
                <a:cs typeface="Tahoma" panose="020B0604030504040204"/>
              </a:rPr>
              <a:t> </a:t>
            </a:r>
            <a:r>
              <a:rPr sz="2000" spc="80" dirty="0">
                <a:latin typeface="Tahoma" panose="020B0604030504040204"/>
                <a:cs typeface="Tahoma" panose="020B0604030504040204"/>
              </a:rPr>
              <a:t>dataset</a:t>
            </a:r>
            <a:r>
              <a:rPr sz="2000" spc="10" dirty="0">
                <a:latin typeface="Tahoma" panose="020B0604030504040204"/>
                <a:cs typeface="Tahoma" panose="020B0604030504040204"/>
              </a:rPr>
              <a:t> </a:t>
            </a:r>
            <a:r>
              <a:rPr sz="2000" dirty="0">
                <a:latin typeface="Tahoma" panose="020B0604030504040204"/>
                <a:cs typeface="Tahoma" panose="020B0604030504040204"/>
              </a:rPr>
              <a:t>are</a:t>
            </a:r>
            <a:r>
              <a:rPr sz="2000" spc="5" dirty="0">
                <a:latin typeface="Tahoma" panose="020B0604030504040204"/>
                <a:cs typeface="Tahoma" panose="020B0604030504040204"/>
              </a:rPr>
              <a:t> </a:t>
            </a:r>
            <a:r>
              <a:rPr sz="2000" b="1" spc="-20" dirty="0">
                <a:latin typeface="Trebuchet MS" panose="020B0603020202020204"/>
                <a:cs typeface="Trebuchet MS" panose="020B0603020202020204"/>
              </a:rPr>
              <a:t>True</a:t>
            </a:r>
            <a:r>
              <a:rPr sz="2000" b="1" spc="500" dirty="0">
                <a:latin typeface="Trebuchet MS" panose="020B0603020202020204"/>
                <a:cs typeface="Trebuchet MS" panose="020B0603020202020204"/>
              </a:rPr>
              <a:t> </a:t>
            </a:r>
            <a:r>
              <a:rPr sz="2000" b="1" dirty="0">
                <a:latin typeface="Trebuchet MS" panose="020B0603020202020204"/>
                <a:cs typeface="Trebuchet MS" panose="020B0603020202020204"/>
              </a:rPr>
              <a:t>Positive</a:t>
            </a:r>
            <a:r>
              <a:rPr sz="2000" b="1" spc="55" dirty="0">
                <a:latin typeface="Trebuchet MS" panose="020B0603020202020204"/>
                <a:cs typeface="Trebuchet MS" panose="020B0603020202020204"/>
              </a:rPr>
              <a:t> </a:t>
            </a:r>
            <a:r>
              <a:rPr sz="2000" dirty="0">
                <a:latin typeface="Tahoma" panose="020B0604030504040204"/>
                <a:cs typeface="Tahoma" panose="020B0604030504040204"/>
              </a:rPr>
              <a:t>for</a:t>
            </a:r>
            <a:r>
              <a:rPr sz="2000" spc="35" dirty="0">
                <a:latin typeface="Tahoma" panose="020B0604030504040204"/>
                <a:cs typeface="Tahoma" panose="020B0604030504040204"/>
              </a:rPr>
              <a:t> </a:t>
            </a:r>
            <a:r>
              <a:rPr sz="2000" spc="65" dirty="0">
                <a:latin typeface="Tahoma" panose="020B0604030504040204"/>
                <a:cs typeface="Tahoma" panose="020B0604030504040204"/>
              </a:rPr>
              <a:t>positive</a:t>
            </a:r>
            <a:r>
              <a:rPr sz="2000" spc="35" dirty="0">
                <a:latin typeface="Tahoma" panose="020B0604030504040204"/>
                <a:cs typeface="Tahoma" panose="020B0604030504040204"/>
              </a:rPr>
              <a:t> </a:t>
            </a:r>
            <a:r>
              <a:rPr sz="2000" spc="-10" dirty="0">
                <a:latin typeface="Tahoma" panose="020B0604030504040204"/>
                <a:cs typeface="Tahoma" panose="020B0604030504040204"/>
              </a:rPr>
              <a:t>reviews.</a:t>
            </a:r>
            <a:endParaRPr sz="2000">
              <a:latin typeface="Tahoma" panose="020B0604030504040204"/>
              <a:cs typeface="Tahoma" panose="020B0604030504040204"/>
            </a:endParaRPr>
          </a:p>
          <a:p>
            <a:pPr>
              <a:lnSpc>
                <a:spcPct val="100000"/>
              </a:lnSpc>
              <a:spcBef>
                <a:spcPts val="360"/>
              </a:spcBef>
            </a:pPr>
            <a:endParaRPr sz="2000">
              <a:latin typeface="Tahoma" panose="020B0604030504040204"/>
              <a:cs typeface="Tahoma" panose="020B0604030504040204"/>
            </a:endParaRPr>
          </a:p>
          <a:p>
            <a:pPr marL="12700" marR="130175">
              <a:lnSpc>
                <a:spcPct val="116000"/>
              </a:lnSpc>
            </a:pPr>
            <a:r>
              <a:rPr sz="2000" spc="-70" dirty="0">
                <a:latin typeface="Tahoma" panose="020B0604030504040204"/>
                <a:cs typeface="Tahoma" panose="020B0604030504040204"/>
              </a:rPr>
              <a:t>F1-</a:t>
            </a:r>
            <a:r>
              <a:rPr sz="2000" spc="90" dirty="0">
                <a:latin typeface="Tahoma" panose="020B0604030504040204"/>
                <a:cs typeface="Tahoma" panose="020B0604030504040204"/>
              </a:rPr>
              <a:t>score</a:t>
            </a:r>
            <a:r>
              <a:rPr sz="2000" spc="-60" dirty="0">
                <a:latin typeface="Tahoma" panose="020B0604030504040204"/>
                <a:cs typeface="Tahoma" panose="020B0604030504040204"/>
              </a:rPr>
              <a:t> </a:t>
            </a:r>
            <a:r>
              <a:rPr sz="2000" dirty="0">
                <a:latin typeface="Tahoma" panose="020B0604030504040204"/>
                <a:cs typeface="Tahoma" panose="020B0604030504040204"/>
              </a:rPr>
              <a:t>value</a:t>
            </a:r>
            <a:r>
              <a:rPr sz="2000" spc="-60" dirty="0">
                <a:latin typeface="Tahoma" panose="020B0604030504040204"/>
                <a:cs typeface="Tahoma" panose="020B0604030504040204"/>
              </a:rPr>
              <a:t> </a:t>
            </a:r>
            <a:r>
              <a:rPr sz="2000" spc="60" dirty="0">
                <a:latin typeface="Tahoma" panose="020B0604030504040204"/>
                <a:cs typeface="Tahoma" panose="020B0604030504040204"/>
              </a:rPr>
              <a:t>measures</a:t>
            </a:r>
            <a:r>
              <a:rPr sz="2000" spc="-60" dirty="0">
                <a:latin typeface="Tahoma" panose="020B0604030504040204"/>
                <a:cs typeface="Tahoma" panose="020B0604030504040204"/>
              </a:rPr>
              <a:t> </a:t>
            </a:r>
            <a:r>
              <a:rPr sz="2000" dirty="0">
                <a:latin typeface="Tahoma" panose="020B0604030504040204"/>
                <a:cs typeface="Tahoma" panose="020B0604030504040204"/>
              </a:rPr>
              <a:t>how</a:t>
            </a:r>
            <a:r>
              <a:rPr sz="2000" spc="-60" dirty="0">
                <a:latin typeface="Tahoma" panose="020B0604030504040204"/>
                <a:cs typeface="Tahoma" panose="020B0604030504040204"/>
              </a:rPr>
              <a:t> </a:t>
            </a:r>
            <a:r>
              <a:rPr sz="2000" spc="60" dirty="0">
                <a:latin typeface="Tahoma" panose="020B0604030504040204"/>
                <a:cs typeface="Tahoma" panose="020B0604030504040204"/>
              </a:rPr>
              <a:t>many</a:t>
            </a:r>
            <a:r>
              <a:rPr sz="2000" spc="-60" dirty="0">
                <a:latin typeface="Tahoma" panose="020B0604030504040204"/>
                <a:cs typeface="Tahoma" panose="020B0604030504040204"/>
              </a:rPr>
              <a:t> </a:t>
            </a:r>
            <a:r>
              <a:rPr sz="2000" spc="75" dirty="0">
                <a:latin typeface="Tahoma" panose="020B0604030504040204"/>
                <a:cs typeface="Tahoma" panose="020B0604030504040204"/>
              </a:rPr>
              <a:t>times</a:t>
            </a:r>
            <a:r>
              <a:rPr sz="2000" spc="-60" dirty="0">
                <a:latin typeface="Tahoma" panose="020B0604030504040204"/>
                <a:cs typeface="Tahoma" panose="020B0604030504040204"/>
              </a:rPr>
              <a:t> </a:t>
            </a:r>
            <a:r>
              <a:rPr sz="2000" spc="60" dirty="0">
                <a:latin typeface="Tahoma" panose="020B0604030504040204"/>
                <a:cs typeface="Tahoma" panose="020B0604030504040204"/>
              </a:rPr>
              <a:t>the</a:t>
            </a:r>
            <a:r>
              <a:rPr sz="2000" spc="-60" dirty="0">
                <a:latin typeface="Tahoma" panose="020B0604030504040204"/>
                <a:cs typeface="Tahoma" panose="020B0604030504040204"/>
              </a:rPr>
              <a:t> </a:t>
            </a:r>
            <a:r>
              <a:rPr sz="2000" spc="75" dirty="0">
                <a:latin typeface="Tahoma" panose="020B0604030504040204"/>
                <a:cs typeface="Tahoma" panose="020B0604030504040204"/>
              </a:rPr>
              <a:t>model</a:t>
            </a:r>
            <a:r>
              <a:rPr sz="2000" spc="-60" dirty="0">
                <a:latin typeface="Tahoma" panose="020B0604030504040204"/>
                <a:cs typeface="Tahoma" panose="020B0604030504040204"/>
              </a:rPr>
              <a:t> </a:t>
            </a:r>
            <a:r>
              <a:rPr sz="2000" spc="85" dirty="0">
                <a:latin typeface="Tahoma" panose="020B0604030504040204"/>
                <a:cs typeface="Tahoma" panose="020B0604030504040204"/>
              </a:rPr>
              <a:t>made</a:t>
            </a:r>
            <a:r>
              <a:rPr sz="2000" spc="-60" dirty="0">
                <a:latin typeface="Tahoma" panose="020B0604030504040204"/>
                <a:cs typeface="Tahoma" panose="020B0604030504040204"/>
              </a:rPr>
              <a:t> </a:t>
            </a:r>
            <a:r>
              <a:rPr sz="2000" dirty="0">
                <a:latin typeface="Tahoma" panose="020B0604030504040204"/>
                <a:cs typeface="Tahoma" panose="020B0604030504040204"/>
              </a:rPr>
              <a:t>a</a:t>
            </a:r>
            <a:r>
              <a:rPr sz="2000" spc="-60" dirty="0">
                <a:latin typeface="Tahoma" panose="020B0604030504040204"/>
                <a:cs typeface="Tahoma" panose="020B0604030504040204"/>
              </a:rPr>
              <a:t> </a:t>
            </a:r>
            <a:r>
              <a:rPr sz="2000" spc="80" dirty="0">
                <a:latin typeface="Tahoma" panose="020B0604030504040204"/>
                <a:cs typeface="Tahoma" panose="020B0604030504040204"/>
              </a:rPr>
              <a:t>correct </a:t>
            </a:r>
            <a:r>
              <a:rPr sz="2000" spc="75" dirty="0">
                <a:latin typeface="Tahoma" panose="020B0604030504040204"/>
                <a:cs typeface="Tahoma" panose="020B0604030504040204"/>
              </a:rPr>
              <a:t>prediction</a:t>
            </a:r>
            <a:r>
              <a:rPr sz="2000" spc="-35" dirty="0">
                <a:latin typeface="Tahoma" panose="020B0604030504040204"/>
                <a:cs typeface="Tahoma" panose="020B0604030504040204"/>
              </a:rPr>
              <a:t> </a:t>
            </a:r>
            <a:r>
              <a:rPr sz="2000" spc="45" dirty="0">
                <a:latin typeface="Tahoma" panose="020B0604030504040204"/>
                <a:cs typeface="Tahoma" panose="020B0604030504040204"/>
              </a:rPr>
              <a:t>accurately.</a:t>
            </a:r>
            <a:r>
              <a:rPr sz="2000" spc="-30" dirty="0">
                <a:latin typeface="Tahoma" panose="020B0604030504040204"/>
                <a:cs typeface="Tahoma" panose="020B0604030504040204"/>
              </a:rPr>
              <a:t> </a:t>
            </a:r>
            <a:r>
              <a:rPr sz="2000" spc="55" dirty="0">
                <a:latin typeface="Tahoma" panose="020B0604030504040204"/>
                <a:cs typeface="Tahoma" panose="020B0604030504040204"/>
              </a:rPr>
              <a:t>Our</a:t>
            </a:r>
            <a:r>
              <a:rPr sz="2000" spc="-30" dirty="0">
                <a:latin typeface="Tahoma" panose="020B0604030504040204"/>
                <a:cs typeface="Tahoma" panose="020B0604030504040204"/>
              </a:rPr>
              <a:t> </a:t>
            </a:r>
            <a:r>
              <a:rPr sz="2000" spc="55" dirty="0">
                <a:latin typeface="Tahoma" panose="020B0604030504040204"/>
                <a:cs typeface="Tahoma" panose="020B0604030504040204"/>
              </a:rPr>
              <a:t>logistic</a:t>
            </a:r>
            <a:r>
              <a:rPr sz="2000" spc="-35" dirty="0">
                <a:latin typeface="Tahoma" panose="020B0604030504040204"/>
                <a:cs typeface="Tahoma" panose="020B0604030504040204"/>
              </a:rPr>
              <a:t> </a:t>
            </a:r>
            <a:r>
              <a:rPr sz="2000" dirty="0">
                <a:latin typeface="Tahoma" panose="020B0604030504040204"/>
                <a:cs typeface="Tahoma" panose="020B0604030504040204"/>
              </a:rPr>
              <a:t>regression</a:t>
            </a:r>
            <a:r>
              <a:rPr sz="2000" spc="-30" dirty="0">
                <a:latin typeface="Tahoma" panose="020B0604030504040204"/>
                <a:cs typeface="Tahoma" panose="020B0604030504040204"/>
              </a:rPr>
              <a:t> </a:t>
            </a:r>
            <a:r>
              <a:rPr sz="2000" spc="75" dirty="0">
                <a:latin typeface="Tahoma" panose="020B0604030504040204"/>
                <a:cs typeface="Tahoma" panose="020B0604030504040204"/>
              </a:rPr>
              <a:t>model</a:t>
            </a:r>
            <a:r>
              <a:rPr sz="2000" spc="-30" dirty="0">
                <a:latin typeface="Tahoma" panose="020B0604030504040204"/>
                <a:cs typeface="Tahoma" panose="020B0604030504040204"/>
              </a:rPr>
              <a:t> </a:t>
            </a:r>
            <a:r>
              <a:rPr sz="2000" spc="55" dirty="0">
                <a:latin typeface="Tahoma" panose="020B0604030504040204"/>
                <a:cs typeface="Tahoma" panose="020B0604030504040204"/>
              </a:rPr>
              <a:t>able</a:t>
            </a:r>
            <a:r>
              <a:rPr sz="2000" spc="-35" dirty="0">
                <a:latin typeface="Tahoma" panose="020B0604030504040204"/>
                <a:cs typeface="Tahoma" panose="020B0604030504040204"/>
              </a:rPr>
              <a:t> </a:t>
            </a:r>
            <a:r>
              <a:rPr sz="2000" spc="85" dirty="0">
                <a:latin typeface="Tahoma" panose="020B0604030504040204"/>
                <a:cs typeface="Tahoma" panose="020B0604030504040204"/>
              </a:rPr>
              <a:t>to</a:t>
            </a:r>
            <a:r>
              <a:rPr sz="2000" spc="-30" dirty="0">
                <a:latin typeface="Tahoma" panose="020B0604030504040204"/>
                <a:cs typeface="Tahoma" panose="020B0604030504040204"/>
              </a:rPr>
              <a:t> </a:t>
            </a:r>
            <a:r>
              <a:rPr sz="2000" spc="95" dirty="0">
                <a:latin typeface="Tahoma" panose="020B0604030504040204"/>
                <a:cs typeface="Tahoma" panose="020B0604030504040204"/>
              </a:rPr>
              <a:t>predict</a:t>
            </a:r>
            <a:r>
              <a:rPr sz="2000" spc="-30" dirty="0">
                <a:latin typeface="Tahoma" panose="020B0604030504040204"/>
                <a:cs typeface="Tahoma" panose="020B0604030504040204"/>
              </a:rPr>
              <a:t> </a:t>
            </a:r>
            <a:r>
              <a:rPr sz="2000" b="1" spc="65" dirty="0">
                <a:latin typeface="Trebuchet MS" panose="020B0603020202020204"/>
                <a:cs typeface="Trebuchet MS" panose="020B0603020202020204"/>
              </a:rPr>
              <a:t>100% </a:t>
            </a:r>
            <a:r>
              <a:rPr sz="2000" spc="80" dirty="0">
                <a:latin typeface="Tahoma" panose="020B0604030504040204"/>
                <a:cs typeface="Tahoma" panose="020B0604030504040204"/>
              </a:rPr>
              <a:t>correctly</a:t>
            </a:r>
            <a:r>
              <a:rPr sz="2000" spc="5" dirty="0">
                <a:latin typeface="Tahoma" panose="020B0604030504040204"/>
                <a:cs typeface="Tahoma" panose="020B0604030504040204"/>
              </a:rPr>
              <a:t> </a:t>
            </a:r>
            <a:r>
              <a:rPr sz="2000" dirty="0">
                <a:latin typeface="Tahoma" panose="020B0604030504040204"/>
                <a:cs typeface="Tahoma" panose="020B0604030504040204"/>
              </a:rPr>
              <a:t>for</a:t>
            </a:r>
            <a:r>
              <a:rPr sz="2000" spc="5" dirty="0">
                <a:latin typeface="Tahoma" panose="020B0604030504040204"/>
                <a:cs typeface="Tahoma" panose="020B0604030504040204"/>
              </a:rPr>
              <a:t> </a:t>
            </a:r>
            <a:r>
              <a:rPr sz="2000" dirty="0">
                <a:latin typeface="Tahoma" panose="020B0604030504040204"/>
                <a:cs typeface="Tahoma" panose="020B0604030504040204"/>
              </a:rPr>
              <a:t>negative</a:t>
            </a:r>
            <a:r>
              <a:rPr sz="2000" spc="5" dirty="0">
                <a:latin typeface="Tahoma" panose="020B0604030504040204"/>
                <a:cs typeface="Tahoma" panose="020B0604030504040204"/>
              </a:rPr>
              <a:t> </a:t>
            </a:r>
            <a:r>
              <a:rPr sz="2000" dirty="0">
                <a:latin typeface="Tahoma" panose="020B0604030504040204"/>
                <a:cs typeface="Tahoma" panose="020B0604030504040204"/>
              </a:rPr>
              <a:t>reviews</a:t>
            </a:r>
            <a:r>
              <a:rPr sz="2000" spc="5" dirty="0">
                <a:latin typeface="Tahoma" panose="020B0604030504040204"/>
                <a:cs typeface="Tahoma" panose="020B0604030504040204"/>
              </a:rPr>
              <a:t> </a:t>
            </a:r>
            <a:r>
              <a:rPr sz="2000" spc="65" dirty="0">
                <a:latin typeface="Tahoma" panose="020B0604030504040204"/>
                <a:cs typeface="Tahoma" panose="020B0604030504040204"/>
              </a:rPr>
              <a:t>and</a:t>
            </a:r>
            <a:r>
              <a:rPr sz="2000" spc="5" dirty="0">
                <a:latin typeface="Tahoma" panose="020B0604030504040204"/>
                <a:cs typeface="Tahoma" panose="020B0604030504040204"/>
              </a:rPr>
              <a:t> </a:t>
            </a:r>
            <a:r>
              <a:rPr sz="2000" b="1" spc="175" dirty="0">
                <a:latin typeface="Trebuchet MS" panose="020B0603020202020204"/>
                <a:cs typeface="Trebuchet MS" panose="020B0603020202020204"/>
              </a:rPr>
              <a:t>99%</a:t>
            </a:r>
            <a:r>
              <a:rPr sz="2000" b="1" spc="30" dirty="0">
                <a:latin typeface="Trebuchet MS" panose="020B0603020202020204"/>
                <a:cs typeface="Trebuchet MS" panose="020B0603020202020204"/>
              </a:rPr>
              <a:t> </a:t>
            </a:r>
            <a:r>
              <a:rPr sz="2000" spc="80" dirty="0">
                <a:latin typeface="Tahoma" panose="020B0604030504040204"/>
                <a:cs typeface="Tahoma" panose="020B0604030504040204"/>
              </a:rPr>
              <a:t>correctly</a:t>
            </a:r>
            <a:r>
              <a:rPr sz="2000" spc="5" dirty="0">
                <a:latin typeface="Tahoma" panose="020B0604030504040204"/>
                <a:cs typeface="Tahoma" panose="020B0604030504040204"/>
              </a:rPr>
              <a:t> </a:t>
            </a:r>
            <a:r>
              <a:rPr sz="2000" dirty="0">
                <a:latin typeface="Tahoma" panose="020B0604030504040204"/>
                <a:cs typeface="Tahoma" panose="020B0604030504040204"/>
              </a:rPr>
              <a:t>for</a:t>
            </a:r>
            <a:r>
              <a:rPr sz="2000" spc="10" dirty="0">
                <a:latin typeface="Tahoma" panose="020B0604030504040204"/>
                <a:cs typeface="Tahoma" panose="020B0604030504040204"/>
              </a:rPr>
              <a:t> </a:t>
            </a:r>
            <a:r>
              <a:rPr sz="2000" spc="65" dirty="0">
                <a:latin typeface="Tahoma" panose="020B0604030504040204"/>
                <a:cs typeface="Tahoma" panose="020B0604030504040204"/>
              </a:rPr>
              <a:t>positive</a:t>
            </a:r>
            <a:r>
              <a:rPr sz="2000" spc="5" dirty="0">
                <a:latin typeface="Tahoma" panose="020B0604030504040204"/>
                <a:cs typeface="Tahoma" panose="020B0604030504040204"/>
              </a:rPr>
              <a:t> </a:t>
            </a:r>
            <a:r>
              <a:rPr sz="2000" spc="-10" dirty="0">
                <a:latin typeface="Tahoma" panose="020B0604030504040204"/>
                <a:cs typeface="Tahoma" panose="020B0604030504040204"/>
              </a:rPr>
              <a:t>reviews.</a:t>
            </a:r>
            <a:endParaRPr sz="2000">
              <a:latin typeface="Tahoma" panose="020B0604030504040204"/>
              <a:cs typeface="Tahoma" panose="020B0604030504040204"/>
            </a:endParaRPr>
          </a:p>
        </p:txBody>
      </p:sp>
      <p:pic>
        <p:nvPicPr>
          <p:cNvPr id="18" name="object 18"/>
          <p:cNvPicPr/>
          <p:nvPr/>
        </p:nvPicPr>
        <p:blipFill>
          <a:blip r:embed="rId2" cstate="print"/>
          <a:stretch>
            <a:fillRect/>
          </a:stretch>
        </p:blipFill>
        <p:spPr>
          <a:xfrm>
            <a:off x="1574076" y="4362583"/>
            <a:ext cx="6409774" cy="2085408"/>
          </a:xfrm>
          <a:prstGeom prst="rect">
            <a:avLst/>
          </a:prstGeom>
        </p:spPr>
      </p:pic>
      <p:pic>
        <p:nvPicPr>
          <p:cNvPr id="100" name="Picture 99"/>
          <p:cNvPicPr/>
          <p:nvPr/>
        </p:nvPicPr>
        <p:blipFill>
          <a:blip r:embed="rId3"/>
          <a:stretch>
            <a:fillRect/>
          </a:stretch>
        </p:blipFill>
        <p:spPr>
          <a:xfrm>
            <a:off x="16578580" y="8572500"/>
            <a:ext cx="1363980" cy="14859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91821" y="2188845"/>
            <a:ext cx="12209780" cy="7117715"/>
          </a:xfrm>
          <a:prstGeom prst="rect">
            <a:avLst/>
          </a:prstGeom>
          <a:noFill/>
        </p:spPr>
        <p:txBody>
          <a:bodyPr wrap="square" rtlCol="0" anchor="t">
            <a:noAutofit/>
          </a:bodyPr>
          <a:lstStyle/>
          <a:p>
            <a:r>
              <a:rPr lang="en-US" sz="3600" b="1" dirty="0">
                <a:latin typeface="Calibri" panose="020F0502020204030204" charset="0"/>
                <a:cs typeface="Calibri" panose="020F0502020204030204" charset="0"/>
              </a:rPr>
              <a:t>Success Criteria:</a:t>
            </a:r>
          </a:p>
          <a:p>
            <a:endParaRPr lang="en-US" sz="3600" dirty="0">
              <a:latin typeface="Calibri" panose="020F0502020204030204" charset="0"/>
              <a:cs typeface="Calibri" panose="020F0502020204030204" charset="0"/>
            </a:endParaRPr>
          </a:p>
          <a:p>
            <a:r>
              <a:rPr lang="en-US" sz="3600" dirty="0">
                <a:latin typeface="Calibri" panose="020F0502020204030204" charset="0"/>
                <a:cs typeface="Calibri" panose="020F0502020204030204" charset="0"/>
              </a:rPr>
              <a:t>- Achieve an accuracy rate of at least 80% in sentiment classification.</a:t>
            </a:r>
          </a:p>
          <a:p>
            <a:r>
              <a:rPr lang="en-US" sz="3600" dirty="0">
                <a:latin typeface="Calibri" panose="020F0502020204030204" charset="0"/>
                <a:cs typeface="Calibri" panose="020F0502020204030204" charset="0"/>
              </a:rPr>
              <a:t>- Identify and accurately extract key topics with a precision of 75% or higher.</a:t>
            </a:r>
          </a:p>
          <a:p>
            <a:r>
              <a:rPr lang="en-US" sz="3600" dirty="0">
                <a:latin typeface="Calibri" panose="020F0502020204030204" charset="0"/>
                <a:cs typeface="Calibri" panose="020F0502020204030204" charset="0"/>
              </a:rPr>
              <a:t>- Positive feedback trends should outweigh negative ones over time.</a:t>
            </a:r>
          </a:p>
          <a:p>
            <a:r>
              <a:rPr lang="en-US" sz="3600" dirty="0">
                <a:latin typeface="Calibri" panose="020F0502020204030204" charset="0"/>
                <a:cs typeface="Calibri" panose="020F0502020204030204" charset="0"/>
              </a:rPr>
              <a:t>- Stakeholders find the user interface intuitive and valuable for decision-making processes</a:t>
            </a:r>
            <a:r>
              <a:rPr lang="en-US" dirty="0"/>
              <a:t>.</a:t>
            </a:r>
          </a:p>
        </p:txBody>
      </p:sp>
      <p:pic>
        <p:nvPicPr>
          <p:cNvPr id="100" name="Picture 99"/>
          <p:cNvPicPr/>
          <p:nvPr/>
        </p:nvPicPr>
        <p:blipFill>
          <a:blip r:embed="rId2"/>
          <a:stretch>
            <a:fillRect/>
          </a:stretch>
        </p:blipFill>
        <p:spPr>
          <a:xfrm>
            <a:off x="16687800" y="266700"/>
            <a:ext cx="1363980" cy="1485900"/>
          </a:xfrm>
          <a:prstGeom prst="rect">
            <a:avLst/>
          </a:prstGeom>
          <a:noFill/>
          <a:ln w="9525">
            <a:noFill/>
          </a:ln>
        </p:spPr>
      </p:pic>
      <p:pic>
        <p:nvPicPr>
          <p:cNvPr id="1026" name="Picture 2" descr="Developing Success Criteria With PD Participants to Engage in Deeper  Learning (Opinion)">
            <a:extLst>
              <a:ext uri="{FF2B5EF4-FFF2-40B4-BE49-F238E27FC236}">
                <a16:creationId xmlns:a16="http://schemas.microsoft.com/office/drawing/2014/main" id="{BFC4EBD9-A018-27D9-BF39-94339BA17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02" y="2789872"/>
            <a:ext cx="5250178" cy="47072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47171" y="984314"/>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sp>
        <p:nvSpPr>
          <p:cNvPr id="4" name="object 4"/>
          <p:cNvSpPr/>
          <p:nvPr/>
        </p:nvSpPr>
        <p:spPr>
          <a:xfrm>
            <a:off x="7063476" y="6101661"/>
            <a:ext cx="333375" cy="218440"/>
          </a:xfrm>
          <a:custGeom>
            <a:avLst/>
            <a:gdLst/>
            <a:ahLst/>
            <a:cxnLst/>
            <a:rect l="l" t="t" r="r" b="b"/>
            <a:pathLst>
              <a:path w="333375" h="218439">
                <a:moveTo>
                  <a:pt x="316869" y="218222"/>
                </a:moveTo>
                <a:lnTo>
                  <a:pt x="16389" y="218221"/>
                </a:lnTo>
                <a:lnTo>
                  <a:pt x="0" y="16271"/>
                </a:lnTo>
                <a:lnTo>
                  <a:pt x="447" y="14026"/>
                </a:lnTo>
                <a:lnTo>
                  <a:pt x="16389" y="0"/>
                </a:lnTo>
                <a:lnTo>
                  <a:pt x="316871" y="0"/>
                </a:lnTo>
                <a:lnTo>
                  <a:pt x="331072" y="9822"/>
                </a:lnTo>
                <a:lnTo>
                  <a:pt x="18899" y="9822"/>
                </a:lnTo>
                <a:lnTo>
                  <a:pt x="18553" y="9837"/>
                </a:lnTo>
                <a:lnTo>
                  <a:pt x="17865" y="9926"/>
                </a:lnTo>
                <a:lnTo>
                  <a:pt x="24972" y="16271"/>
                </a:lnTo>
                <a:lnTo>
                  <a:pt x="10224" y="16271"/>
                </a:lnTo>
                <a:lnTo>
                  <a:pt x="9937" y="17143"/>
                </a:lnTo>
                <a:lnTo>
                  <a:pt x="9788" y="18039"/>
                </a:lnTo>
                <a:lnTo>
                  <a:pt x="9788" y="200182"/>
                </a:lnTo>
                <a:lnTo>
                  <a:pt x="9937" y="201078"/>
                </a:lnTo>
                <a:lnTo>
                  <a:pt x="10224" y="201950"/>
                </a:lnTo>
                <a:lnTo>
                  <a:pt x="24982" y="201950"/>
                </a:lnTo>
                <a:lnTo>
                  <a:pt x="17865" y="208303"/>
                </a:lnTo>
                <a:lnTo>
                  <a:pt x="18208" y="208358"/>
                </a:lnTo>
                <a:lnTo>
                  <a:pt x="18899" y="208407"/>
                </a:lnTo>
                <a:lnTo>
                  <a:pt x="331068" y="208407"/>
                </a:lnTo>
                <a:lnTo>
                  <a:pt x="330889" y="208839"/>
                </a:lnTo>
                <a:lnTo>
                  <a:pt x="329520" y="210889"/>
                </a:lnTo>
                <a:lnTo>
                  <a:pt x="325969" y="214443"/>
                </a:lnTo>
                <a:lnTo>
                  <a:pt x="323922" y="215813"/>
                </a:lnTo>
                <a:lnTo>
                  <a:pt x="319284" y="217739"/>
                </a:lnTo>
                <a:lnTo>
                  <a:pt x="316869" y="218222"/>
                </a:lnTo>
                <a:close/>
              </a:path>
              <a:path w="333375" h="218439">
                <a:moveTo>
                  <a:pt x="184847" y="139609"/>
                </a:moveTo>
                <a:lnTo>
                  <a:pt x="168921" y="139609"/>
                </a:lnTo>
                <a:lnTo>
                  <a:pt x="170942" y="138837"/>
                </a:lnTo>
                <a:lnTo>
                  <a:pt x="315384" y="9926"/>
                </a:lnTo>
                <a:lnTo>
                  <a:pt x="315041" y="9872"/>
                </a:lnTo>
                <a:lnTo>
                  <a:pt x="314347" y="9822"/>
                </a:lnTo>
                <a:lnTo>
                  <a:pt x="331072" y="9822"/>
                </a:lnTo>
                <a:lnTo>
                  <a:pt x="332813" y="14026"/>
                </a:lnTo>
                <a:lnTo>
                  <a:pt x="333261" y="16271"/>
                </a:lnTo>
                <a:lnTo>
                  <a:pt x="323039" y="16271"/>
                </a:lnTo>
                <a:lnTo>
                  <a:pt x="219017" y="109110"/>
                </a:lnTo>
                <a:lnTo>
                  <a:pt x="226390" y="115691"/>
                </a:lnTo>
                <a:lnTo>
                  <a:pt x="211636" y="115699"/>
                </a:lnTo>
                <a:lnTo>
                  <a:pt x="184847" y="139609"/>
                </a:lnTo>
                <a:close/>
              </a:path>
              <a:path w="333375" h="218439">
                <a:moveTo>
                  <a:pt x="24982" y="201950"/>
                </a:moveTo>
                <a:lnTo>
                  <a:pt x="10224" y="201950"/>
                </a:lnTo>
                <a:lnTo>
                  <a:pt x="114244" y="109110"/>
                </a:lnTo>
                <a:lnTo>
                  <a:pt x="10224" y="16271"/>
                </a:lnTo>
                <a:lnTo>
                  <a:pt x="24972" y="16271"/>
                </a:lnTo>
                <a:lnTo>
                  <a:pt x="136349" y="115699"/>
                </a:lnTo>
                <a:lnTo>
                  <a:pt x="121606" y="115699"/>
                </a:lnTo>
                <a:lnTo>
                  <a:pt x="24982" y="201950"/>
                </a:lnTo>
                <a:close/>
              </a:path>
              <a:path w="333375" h="218439">
                <a:moveTo>
                  <a:pt x="333261" y="201950"/>
                </a:moveTo>
                <a:lnTo>
                  <a:pt x="323039" y="201950"/>
                </a:lnTo>
                <a:lnTo>
                  <a:pt x="323326" y="201078"/>
                </a:lnTo>
                <a:lnTo>
                  <a:pt x="323476" y="200182"/>
                </a:lnTo>
                <a:lnTo>
                  <a:pt x="323476" y="18039"/>
                </a:lnTo>
                <a:lnTo>
                  <a:pt x="323326" y="17143"/>
                </a:lnTo>
                <a:lnTo>
                  <a:pt x="323039" y="16271"/>
                </a:lnTo>
                <a:lnTo>
                  <a:pt x="333261" y="16271"/>
                </a:lnTo>
                <a:lnTo>
                  <a:pt x="333261" y="201950"/>
                </a:lnTo>
                <a:close/>
              </a:path>
              <a:path w="333375" h="218439">
                <a:moveTo>
                  <a:pt x="331068" y="208407"/>
                </a:moveTo>
                <a:lnTo>
                  <a:pt x="18899" y="208407"/>
                </a:lnTo>
                <a:lnTo>
                  <a:pt x="314350" y="208399"/>
                </a:lnTo>
                <a:lnTo>
                  <a:pt x="314698" y="208384"/>
                </a:lnTo>
                <a:lnTo>
                  <a:pt x="315387" y="208295"/>
                </a:lnTo>
                <a:lnTo>
                  <a:pt x="211646" y="115691"/>
                </a:lnTo>
                <a:lnTo>
                  <a:pt x="226399" y="115699"/>
                </a:lnTo>
                <a:lnTo>
                  <a:pt x="323039" y="201950"/>
                </a:lnTo>
                <a:lnTo>
                  <a:pt x="333261" y="201950"/>
                </a:lnTo>
                <a:lnTo>
                  <a:pt x="332813" y="204195"/>
                </a:lnTo>
                <a:lnTo>
                  <a:pt x="331068" y="208407"/>
                </a:lnTo>
                <a:close/>
              </a:path>
              <a:path w="333375" h="218439">
                <a:moveTo>
                  <a:pt x="168952" y="149434"/>
                </a:moveTo>
                <a:lnTo>
                  <a:pt x="164308" y="149434"/>
                </a:lnTo>
                <a:lnTo>
                  <a:pt x="162062" y="149020"/>
                </a:lnTo>
                <a:lnTo>
                  <a:pt x="157723" y="147364"/>
                </a:lnTo>
                <a:lnTo>
                  <a:pt x="155771" y="146176"/>
                </a:lnTo>
                <a:lnTo>
                  <a:pt x="121606" y="115699"/>
                </a:lnTo>
                <a:lnTo>
                  <a:pt x="136349" y="115699"/>
                </a:lnTo>
                <a:lnTo>
                  <a:pt x="162268" y="138837"/>
                </a:lnTo>
                <a:lnTo>
                  <a:pt x="164289" y="139609"/>
                </a:lnTo>
                <a:lnTo>
                  <a:pt x="184847" y="139609"/>
                </a:lnTo>
                <a:lnTo>
                  <a:pt x="177489" y="146176"/>
                </a:lnTo>
                <a:lnTo>
                  <a:pt x="175538" y="147364"/>
                </a:lnTo>
                <a:lnTo>
                  <a:pt x="171198" y="149020"/>
                </a:lnTo>
                <a:lnTo>
                  <a:pt x="168952" y="14943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7115808" y="6446082"/>
            <a:ext cx="228600" cy="228418"/>
          </a:xfrm>
          <a:prstGeom prst="rect">
            <a:avLst/>
          </a:prstGeom>
        </p:spPr>
      </p:pic>
      <p:sp>
        <p:nvSpPr>
          <p:cNvPr id="7" name="object 7"/>
          <p:cNvSpPr txBox="1"/>
          <p:nvPr/>
        </p:nvSpPr>
        <p:spPr>
          <a:xfrm>
            <a:off x="6115050" y="4326255"/>
            <a:ext cx="7298055" cy="2355215"/>
          </a:xfrm>
          <a:prstGeom prst="rect">
            <a:avLst/>
          </a:prstGeom>
        </p:spPr>
        <p:txBody>
          <a:bodyPr vert="horz" wrap="square" lIns="0" tIns="12700" rIns="0" bIns="0" rtlCol="0">
            <a:spAutoFit/>
          </a:bodyPr>
          <a:lstStyle/>
          <a:p>
            <a:pPr marL="12700">
              <a:lnSpc>
                <a:spcPct val="100000"/>
              </a:lnSpc>
              <a:spcBef>
                <a:spcPts val="100"/>
              </a:spcBef>
            </a:pPr>
            <a:r>
              <a:rPr sz="9600" b="1" dirty="0">
                <a:latin typeface="Trebuchet MS" panose="020B0603020202020204"/>
                <a:cs typeface="Trebuchet MS" panose="020B0603020202020204"/>
              </a:rPr>
              <a:t>Thank</a:t>
            </a:r>
            <a:r>
              <a:rPr sz="9600" b="1" spc="-590" dirty="0">
                <a:latin typeface="Trebuchet MS" panose="020B0603020202020204"/>
                <a:cs typeface="Trebuchet MS" panose="020B0603020202020204"/>
              </a:rPr>
              <a:t> </a:t>
            </a:r>
            <a:r>
              <a:rPr sz="9600" b="1" spc="70" dirty="0">
                <a:latin typeface="Trebuchet MS" panose="020B0603020202020204"/>
                <a:cs typeface="Trebuchet MS" panose="020B0603020202020204"/>
              </a:rPr>
              <a:t>You</a:t>
            </a:r>
            <a:endParaRPr sz="9600">
              <a:latin typeface="Trebuchet MS" panose="020B0603020202020204"/>
              <a:cs typeface="Trebuchet MS" panose="020B0603020202020204"/>
            </a:endParaRPr>
          </a:p>
          <a:p>
            <a:pPr marL="1485265" marR="460375">
              <a:lnSpc>
                <a:spcPct val="156000"/>
              </a:lnSpc>
              <a:spcBef>
                <a:spcPts val="1140"/>
              </a:spcBef>
            </a:pPr>
            <a:r>
              <a:rPr sz="1500" spc="-10" dirty="0">
                <a:latin typeface="Verdana" panose="020B0604030504040204"/>
                <a:cs typeface="Verdana" panose="020B0604030504040204"/>
                <a:hlinkClick r:id="rId3"/>
              </a:rPr>
              <a:t>chushrithabandaru@gmail.com</a:t>
            </a:r>
            <a:r>
              <a:rPr sz="1500" spc="-10" dirty="0">
                <a:latin typeface="Verdana" panose="020B0604030504040204"/>
                <a:cs typeface="Verdana" panose="020B0604030504040204"/>
              </a:rPr>
              <a:t> http://www.linkedin.com/in/chushrithabandaru/ </a:t>
            </a:r>
            <a:endParaRPr sz="1500">
              <a:latin typeface="Verdana" panose="020B0604030504040204"/>
              <a:cs typeface="Verdana" panose="020B0604030504040204"/>
            </a:endParaRPr>
          </a:p>
        </p:txBody>
      </p:sp>
      <p:pic>
        <p:nvPicPr>
          <p:cNvPr id="100" name="Picture 99"/>
          <p:cNvPicPr/>
          <p:nvPr/>
        </p:nvPicPr>
        <p:blipFill>
          <a:blip r:embed="rId4"/>
          <a:stretch>
            <a:fillRect/>
          </a:stretch>
        </p:blipFill>
        <p:spPr>
          <a:xfrm>
            <a:off x="16687800" y="190500"/>
            <a:ext cx="1363980" cy="14859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1143000" y="2095500"/>
            <a:ext cx="7757160" cy="504825"/>
          </a:xfrm>
          <a:prstGeom prst="rect">
            <a:avLst/>
          </a:prstGeom>
        </p:spPr>
        <p:txBody>
          <a:bodyPr vert="horz" wrap="square" lIns="0" tIns="12700" rIns="0" bIns="0" rtlCol="0">
            <a:spAutoFit/>
          </a:bodyPr>
          <a:lstStyle/>
          <a:p>
            <a:pPr marL="12700">
              <a:lnSpc>
                <a:spcPct val="100000"/>
              </a:lnSpc>
              <a:spcBef>
                <a:spcPts val="100"/>
              </a:spcBef>
            </a:pPr>
            <a:r>
              <a:rPr lang="en-IN" altLang="" sz="3200" b="1" spc="130" dirty="0">
                <a:latin typeface="Calibri" panose="020F0502020204030204" charset="0"/>
                <a:cs typeface="Calibri" panose="020F0502020204030204" charset="0"/>
              </a:rPr>
              <a:t>Problem Statement</a:t>
            </a:r>
          </a:p>
        </p:txBody>
      </p:sp>
      <p:pic>
        <p:nvPicPr>
          <p:cNvPr id="100" name="Picture 99"/>
          <p:cNvPicPr/>
          <p:nvPr/>
        </p:nvPicPr>
        <p:blipFill>
          <a:blip r:embed="rId2"/>
          <a:stretch>
            <a:fillRect/>
          </a:stretch>
        </p:blipFill>
        <p:spPr>
          <a:xfrm>
            <a:off x="16687800" y="190500"/>
            <a:ext cx="1363980" cy="1485900"/>
          </a:xfrm>
          <a:prstGeom prst="rect">
            <a:avLst/>
          </a:prstGeom>
          <a:noFill/>
          <a:ln w="9525">
            <a:noFill/>
          </a:ln>
        </p:spPr>
      </p:pic>
      <p:sp>
        <p:nvSpPr>
          <p:cNvPr id="5" name="Text Box 4"/>
          <p:cNvSpPr txBox="1"/>
          <p:nvPr/>
        </p:nvSpPr>
        <p:spPr>
          <a:xfrm>
            <a:off x="1752600" y="4914900"/>
            <a:ext cx="15145385" cy="2062103"/>
          </a:xfrm>
          <a:prstGeom prst="rect">
            <a:avLst/>
          </a:prstGeom>
          <a:noFill/>
        </p:spPr>
        <p:txBody>
          <a:bodyPr wrap="square" rtlCol="0" anchor="t">
            <a:spAutoFit/>
          </a:bodyPr>
          <a:lstStyle/>
          <a:p>
            <a:r>
              <a:rPr lang="en-US" sz="3200">
                <a:latin typeface="+mj-lt"/>
                <a:cs typeface="+mj-lt"/>
              </a:rPr>
              <a:t>Design and develop a sentiment analysis model tailored for a hospitality company to analyze customer reviews and feedback. The objective is to accurately classify each review as positive, negative, or neutral, while also identifying key topics or areas of concern mentioned by customers</a:t>
            </a:r>
            <a:r>
              <a:rPr lang="en-IN" altLang="en-US" sz="3200">
                <a:latin typeface="+mj-lt"/>
                <a:cs typeface="+mj-lt"/>
              </a:rPr>
              <a:t>.</a:t>
            </a:r>
          </a:p>
        </p:txBody>
      </p:sp>
      <p:pic>
        <p:nvPicPr>
          <p:cNvPr id="3" name="Picture 2">
            <a:extLst>
              <a:ext uri="{FF2B5EF4-FFF2-40B4-BE49-F238E27FC236}">
                <a16:creationId xmlns:a16="http://schemas.microsoft.com/office/drawing/2014/main" id="{3DA40F89-FD6B-84A6-CF30-76F595038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181100"/>
            <a:ext cx="8305800" cy="3324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477645" y="1860550"/>
            <a:ext cx="12238355" cy="7092950"/>
          </a:xfrm>
          <a:prstGeom prst="rect">
            <a:avLst/>
          </a:prstGeom>
          <a:noFill/>
        </p:spPr>
        <p:txBody>
          <a:bodyPr wrap="square" rtlCol="0" anchor="t">
            <a:noAutofit/>
          </a:bodyPr>
          <a:lstStyle/>
          <a:p>
            <a:r>
              <a:rPr lang="en-US" sz="3200" b="1" dirty="0">
                <a:latin typeface="+mj-lt"/>
                <a:cs typeface="+mj-lt"/>
              </a:rPr>
              <a:t>Objectives:</a:t>
            </a:r>
          </a:p>
          <a:p>
            <a:endParaRPr lang="en-US" sz="3200" dirty="0">
              <a:latin typeface="+mj-lt"/>
              <a:cs typeface="+mj-lt"/>
            </a:endParaRPr>
          </a:p>
          <a:p>
            <a:pPr marL="457200" indent="-457200">
              <a:buFont typeface="Arial" panose="020B0604020202020204" pitchFamily="34" charset="0"/>
              <a:buChar char="•"/>
            </a:pPr>
            <a:r>
              <a:rPr lang="en-US" sz="3200" dirty="0">
                <a:latin typeface="+mj-lt"/>
                <a:cs typeface="+mj-lt"/>
              </a:rPr>
              <a:t>Develop a robust sentiment analysis algorithm capable of accurately classifying customer reviews into positive, negative, or neutral categories.</a:t>
            </a:r>
          </a:p>
          <a:p>
            <a:pPr marL="457200" indent="-457200">
              <a:buFont typeface="Arial" panose="020B0604020202020204" pitchFamily="34" charset="0"/>
              <a:buChar char="•"/>
            </a:pPr>
            <a:r>
              <a:rPr lang="en-US" sz="3200" dirty="0">
                <a:latin typeface="+mj-lt"/>
                <a:cs typeface="+mj-lt"/>
              </a:rPr>
              <a:t>Implement topic modeling techniques to identify recurring themes or areas of concern within the feedback.</a:t>
            </a:r>
          </a:p>
          <a:p>
            <a:r>
              <a:rPr lang="en-US" sz="3200" dirty="0">
                <a:latin typeface="+mj-lt"/>
                <a:cs typeface="+mj-lt"/>
              </a:rPr>
              <a:t>* Design a user-friendly interface for stakeholders to visualize sentiment trends and key topics.</a:t>
            </a:r>
          </a:p>
          <a:p>
            <a:r>
              <a:rPr lang="en-US" sz="3200" dirty="0">
                <a:latin typeface="+mj-lt"/>
                <a:cs typeface="+mj-lt"/>
              </a:rPr>
              <a:t>Evaluate the model's performance using appropriate metrics such as accuracy, precision, recall, and F1-score.</a:t>
            </a:r>
          </a:p>
          <a:p>
            <a:r>
              <a:rPr lang="en-US" sz="3200" dirty="0">
                <a:latin typeface="+mj-lt"/>
                <a:cs typeface="+mj-lt"/>
              </a:rPr>
              <a:t>* Iterate and refine the model based on feedback and continuous monitoring of its performance.</a:t>
            </a:r>
          </a:p>
        </p:txBody>
      </p:sp>
      <p:pic>
        <p:nvPicPr>
          <p:cNvPr id="100" name="Picture 99"/>
          <p:cNvPicPr/>
          <p:nvPr/>
        </p:nvPicPr>
        <p:blipFill>
          <a:blip r:embed="rId2"/>
          <a:stretch>
            <a:fillRect/>
          </a:stretch>
        </p:blipFill>
        <p:spPr>
          <a:xfrm>
            <a:off x="16687800" y="190500"/>
            <a:ext cx="1363980" cy="1485900"/>
          </a:xfrm>
          <a:prstGeom prst="rect">
            <a:avLst/>
          </a:prstGeom>
          <a:noFill/>
          <a:ln w="9525">
            <a:noFill/>
          </a:ln>
        </p:spPr>
      </p:pic>
      <p:pic>
        <p:nvPicPr>
          <p:cNvPr id="4" name="Picture 3">
            <a:extLst>
              <a:ext uri="{FF2B5EF4-FFF2-40B4-BE49-F238E27FC236}">
                <a16:creationId xmlns:a16="http://schemas.microsoft.com/office/drawing/2014/main" id="{3F01B968-3FF1-9E4A-2E7C-8B20C3550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0" y="3086100"/>
            <a:ext cx="4335780" cy="35056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234441" y="2183130"/>
            <a:ext cx="11338560" cy="7800975"/>
          </a:xfrm>
          <a:prstGeom prst="rect">
            <a:avLst/>
          </a:prstGeom>
          <a:noFill/>
        </p:spPr>
        <p:txBody>
          <a:bodyPr wrap="square" rtlCol="0" anchor="t">
            <a:noAutofit/>
          </a:bodyPr>
          <a:lstStyle/>
          <a:p>
            <a:r>
              <a:rPr lang="en-US" sz="3600" b="1" dirty="0">
                <a:latin typeface="Calibri" panose="020F0502020204030204" charset="0"/>
                <a:cs typeface="Calibri" panose="020F0502020204030204" charset="0"/>
              </a:rPr>
              <a:t>Constraints:</a:t>
            </a:r>
          </a:p>
          <a:p>
            <a:endParaRPr lang="en-US" sz="3600" dirty="0">
              <a:latin typeface="Calibri" panose="020F0502020204030204" charset="0"/>
              <a:cs typeface="Calibri" panose="020F0502020204030204" charset="0"/>
            </a:endParaRPr>
          </a:p>
          <a:p>
            <a:r>
              <a:rPr lang="en-US" sz="3600" dirty="0">
                <a:latin typeface="Calibri" panose="020F0502020204030204" charset="0"/>
                <a:cs typeface="Calibri" panose="020F0502020204030204" charset="0"/>
              </a:rPr>
              <a:t>Data privacy and security considerations must be strictly adhered to.</a:t>
            </a:r>
          </a:p>
          <a:p>
            <a:endParaRPr lang="en-US" sz="3600" dirty="0">
              <a:latin typeface="Calibri" panose="020F0502020204030204" charset="0"/>
              <a:cs typeface="Calibri" panose="020F0502020204030204" charset="0"/>
            </a:endParaRPr>
          </a:p>
          <a:p>
            <a:pPr marL="571500" indent="-571500">
              <a:buFontTx/>
              <a:buChar char="-"/>
            </a:pPr>
            <a:r>
              <a:rPr lang="en-US" sz="3600" dirty="0">
                <a:latin typeface="Calibri" panose="020F0502020204030204" charset="0"/>
                <a:cs typeface="Calibri" panose="020F0502020204030204" charset="0"/>
              </a:rPr>
              <a:t>The model should be scalable to handle a growing volume of feedback data.</a:t>
            </a:r>
          </a:p>
          <a:p>
            <a:pPr marL="571500" indent="-571500">
              <a:buFontTx/>
              <a:buChar char="-"/>
            </a:pPr>
            <a:endParaRPr lang="en-US" sz="3600" dirty="0">
              <a:latin typeface="Calibri" panose="020F0502020204030204" charset="0"/>
              <a:cs typeface="Calibri" panose="020F0502020204030204" charset="0"/>
            </a:endParaRPr>
          </a:p>
          <a:p>
            <a:r>
              <a:rPr lang="en-US" sz="3600" dirty="0">
                <a:latin typeface="Calibri" panose="020F0502020204030204" charset="0"/>
                <a:cs typeface="Calibri" panose="020F0502020204030204" charset="0"/>
              </a:rPr>
              <a:t>- Limited computational resources may influence the complexity of the model architecture.</a:t>
            </a:r>
          </a:p>
        </p:txBody>
      </p:sp>
      <p:pic>
        <p:nvPicPr>
          <p:cNvPr id="100" name="Picture 99"/>
          <p:cNvPicPr/>
          <p:nvPr/>
        </p:nvPicPr>
        <p:blipFill>
          <a:blip r:embed="rId2"/>
          <a:stretch>
            <a:fillRect/>
          </a:stretch>
        </p:blipFill>
        <p:spPr>
          <a:xfrm>
            <a:off x="16687800" y="190500"/>
            <a:ext cx="1363980" cy="1485900"/>
          </a:xfrm>
          <a:prstGeom prst="rect">
            <a:avLst/>
          </a:prstGeom>
          <a:noFill/>
          <a:ln w="9525">
            <a:noFill/>
          </a:ln>
        </p:spPr>
      </p:pic>
      <p:pic>
        <p:nvPicPr>
          <p:cNvPr id="6" name="Picture 5">
            <a:extLst>
              <a:ext uri="{FF2B5EF4-FFF2-40B4-BE49-F238E27FC236}">
                <a16:creationId xmlns:a16="http://schemas.microsoft.com/office/drawing/2014/main" id="{D8CEE1DA-3CEE-F827-8084-94A93833C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4448" y="3100102"/>
            <a:ext cx="3839111" cy="40867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p:cNvPicPr/>
          <p:nvPr/>
        </p:nvPicPr>
        <p:blipFill>
          <a:blip r:embed="rId2"/>
          <a:srcRect l="2567" t="1613" r="2460" b="1613"/>
          <a:stretch>
            <a:fillRect/>
          </a:stretch>
        </p:blipFill>
        <p:spPr>
          <a:xfrm>
            <a:off x="1819910" y="1826895"/>
            <a:ext cx="15151735" cy="7244080"/>
          </a:xfrm>
          <a:prstGeom prst="rect">
            <a:avLst/>
          </a:prstGeom>
          <a:noFill/>
          <a:ln w="9525">
            <a:noFill/>
          </a:ln>
        </p:spPr>
      </p:pic>
      <p:pic>
        <p:nvPicPr>
          <p:cNvPr id="100" name="Picture 99"/>
          <p:cNvPicPr/>
          <p:nvPr/>
        </p:nvPicPr>
        <p:blipFill>
          <a:blip r:embed="rId3"/>
          <a:stretch>
            <a:fillRect/>
          </a:stretch>
        </p:blipFill>
        <p:spPr>
          <a:xfrm>
            <a:off x="16687800" y="190500"/>
            <a:ext cx="1363980" cy="1485900"/>
          </a:xfrm>
          <a:prstGeom prst="rect">
            <a:avLst/>
          </a:prstGeom>
          <a:noFill/>
          <a:ln w="9525">
            <a:noFill/>
          </a:ln>
        </p:spPr>
      </p:pic>
      <p:sp>
        <p:nvSpPr>
          <p:cNvPr id="2" name="Text Box 1"/>
          <p:cNvSpPr txBox="1"/>
          <p:nvPr/>
        </p:nvSpPr>
        <p:spPr>
          <a:xfrm>
            <a:off x="381000" y="952500"/>
            <a:ext cx="9144000" cy="583565"/>
          </a:xfrm>
          <a:prstGeom prst="rect">
            <a:avLst/>
          </a:prstGeom>
          <a:noFill/>
        </p:spPr>
        <p:txBody>
          <a:bodyPr wrap="square" rtlCol="0" anchor="t">
            <a:spAutoFit/>
          </a:bodyPr>
          <a:lstStyle/>
          <a:p>
            <a:pPr marL="12700">
              <a:lnSpc>
                <a:spcPct val="100000"/>
              </a:lnSpc>
              <a:spcBef>
                <a:spcPts val="100"/>
              </a:spcBef>
            </a:pPr>
            <a:r>
              <a:rPr lang="en-IN" altLang="en-US" sz="3200" b="1" spc="130" dirty="0">
                <a:latin typeface="Calibri" panose="020F0502020204030204" charset="0"/>
                <a:cs typeface="Calibri" panose="020F0502020204030204" charset="0"/>
                <a:sym typeface="+mn-ea"/>
              </a:rPr>
              <a:t>Architecture Snapshot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589297" y="3372388"/>
            <a:ext cx="3109595" cy="817880"/>
          </a:xfrm>
          <a:prstGeom prst="rect">
            <a:avLst/>
          </a:prstGeom>
        </p:spPr>
        <p:txBody>
          <a:bodyPr vert="horz" wrap="square" lIns="0" tIns="12700" rIns="0" bIns="0" rtlCol="0">
            <a:spAutoFit/>
          </a:bodyPr>
          <a:lstStyle/>
          <a:p>
            <a:pPr marL="12700">
              <a:lnSpc>
                <a:spcPct val="100000"/>
              </a:lnSpc>
              <a:spcBef>
                <a:spcPts val="100"/>
              </a:spcBef>
            </a:pPr>
            <a:r>
              <a:rPr sz="5200" b="1" spc="130" dirty="0">
                <a:latin typeface="Trebuchet MS" panose="020B0603020202020204"/>
                <a:cs typeface="Trebuchet MS" panose="020B0603020202020204"/>
              </a:rPr>
              <a:t>CONTENT</a:t>
            </a:r>
            <a:endParaRPr sz="5200">
              <a:latin typeface="Trebuchet MS" panose="020B0603020202020204"/>
              <a:cs typeface="Trebuchet MS" panose="020B0603020202020204"/>
            </a:endParaRPr>
          </a:p>
        </p:txBody>
      </p:sp>
      <p:sp>
        <p:nvSpPr>
          <p:cNvPr id="4" name="object 4"/>
          <p:cNvSpPr txBox="1"/>
          <p:nvPr/>
        </p:nvSpPr>
        <p:spPr>
          <a:xfrm>
            <a:off x="1247171" y="984314"/>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pic>
        <p:nvPicPr>
          <p:cNvPr id="5" name="object 5"/>
          <p:cNvPicPr/>
          <p:nvPr/>
        </p:nvPicPr>
        <p:blipFill>
          <a:blip r:embed="rId2" cstate="print"/>
          <a:stretch>
            <a:fillRect/>
          </a:stretch>
        </p:blipFill>
        <p:spPr>
          <a:xfrm>
            <a:off x="2545503" y="2810986"/>
            <a:ext cx="2089832" cy="2070099"/>
          </a:xfrm>
          <a:prstGeom prst="rect">
            <a:avLst/>
          </a:prstGeom>
        </p:spPr>
      </p:pic>
      <p:sp>
        <p:nvSpPr>
          <p:cNvPr id="6" name="object 6"/>
          <p:cNvSpPr txBox="1"/>
          <p:nvPr/>
        </p:nvSpPr>
        <p:spPr>
          <a:xfrm>
            <a:off x="3055492" y="5119123"/>
            <a:ext cx="1270000" cy="528320"/>
          </a:xfrm>
          <a:prstGeom prst="rect">
            <a:avLst/>
          </a:prstGeom>
        </p:spPr>
        <p:txBody>
          <a:bodyPr vert="horz" wrap="square" lIns="0" tIns="58419" rIns="0" bIns="0" rtlCol="0">
            <a:spAutoFit/>
          </a:bodyPr>
          <a:lstStyle/>
          <a:p>
            <a:pPr marL="99060" marR="5080" indent="-86995">
              <a:lnSpc>
                <a:spcPts val="1800"/>
              </a:lnSpc>
              <a:spcBef>
                <a:spcPts val="460"/>
              </a:spcBef>
            </a:pPr>
            <a:r>
              <a:rPr sz="1800" b="1" spc="-10" dirty="0">
                <a:latin typeface="Trebuchet MS" panose="020B0603020202020204"/>
                <a:cs typeface="Trebuchet MS" panose="020B0603020202020204"/>
              </a:rPr>
              <a:t>SENTIMENT </a:t>
            </a:r>
            <a:r>
              <a:rPr sz="1800" b="1" spc="45" dirty="0">
                <a:latin typeface="Trebuchet MS" panose="020B0603020202020204"/>
                <a:cs typeface="Trebuchet MS" panose="020B0603020202020204"/>
              </a:rPr>
              <a:t>ANALYSIS</a:t>
            </a:r>
            <a:endParaRPr sz="1800">
              <a:latin typeface="Trebuchet MS" panose="020B0603020202020204"/>
              <a:cs typeface="Trebuchet MS" panose="020B0603020202020204"/>
            </a:endParaRPr>
          </a:p>
        </p:txBody>
      </p:sp>
      <p:sp>
        <p:nvSpPr>
          <p:cNvPr id="7" name="object 7"/>
          <p:cNvSpPr txBox="1"/>
          <p:nvPr/>
        </p:nvSpPr>
        <p:spPr>
          <a:xfrm>
            <a:off x="5435953" y="7257606"/>
            <a:ext cx="591185" cy="299720"/>
          </a:xfrm>
          <a:prstGeom prst="rect">
            <a:avLst/>
          </a:prstGeom>
        </p:spPr>
        <p:txBody>
          <a:bodyPr vert="horz" wrap="square" lIns="0" tIns="12700" rIns="0" bIns="0" rtlCol="0">
            <a:spAutoFit/>
          </a:bodyPr>
          <a:lstStyle/>
          <a:p>
            <a:pPr marL="12700">
              <a:lnSpc>
                <a:spcPct val="100000"/>
              </a:lnSpc>
              <a:spcBef>
                <a:spcPts val="100"/>
              </a:spcBef>
            </a:pPr>
            <a:r>
              <a:rPr sz="1800" b="1" spc="-20" dirty="0">
                <a:latin typeface="Trebuchet MS" panose="020B0603020202020204"/>
                <a:cs typeface="Trebuchet MS" panose="020B0603020202020204"/>
              </a:rPr>
              <a:t>NLTK</a:t>
            </a:r>
            <a:endParaRPr sz="1800">
              <a:latin typeface="Trebuchet MS" panose="020B0603020202020204"/>
              <a:cs typeface="Trebuchet MS" panose="020B0603020202020204"/>
            </a:endParaRPr>
          </a:p>
        </p:txBody>
      </p:sp>
      <p:pic>
        <p:nvPicPr>
          <p:cNvPr id="8" name="object 8"/>
          <p:cNvPicPr/>
          <p:nvPr/>
        </p:nvPicPr>
        <p:blipFill>
          <a:blip r:embed="rId3" cstate="print"/>
          <a:stretch>
            <a:fillRect/>
          </a:stretch>
        </p:blipFill>
        <p:spPr>
          <a:xfrm>
            <a:off x="4685492" y="5076678"/>
            <a:ext cx="2089832" cy="2070099"/>
          </a:xfrm>
          <a:prstGeom prst="rect">
            <a:avLst/>
          </a:prstGeom>
        </p:spPr>
      </p:pic>
      <p:grpSp>
        <p:nvGrpSpPr>
          <p:cNvPr id="9" name="object 9"/>
          <p:cNvGrpSpPr/>
          <p:nvPr/>
        </p:nvGrpSpPr>
        <p:grpSpPr>
          <a:xfrm>
            <a:off x="13828497" y="2810986"/>
            <a:ext cx="2090420" cy="2070100"/>
            <a:chOff x="13828497" y="2810986"/>
            <a:chExt cx="2090420" cy="2070100"/>
          </a:xfrm>
        </p:grpSpPr>
        <p:sp>
          <p:nvSpPr>
            <p:cNvPr id="10" name="object 10"/>
            <p:cNvSpPr/>
            <p:nvPr/>
          </p:nvSpPr>
          <p:spPr>
            <a:xfrm>
              <a:off x="13828497" y="2810986"/>
              <a:ext cx="2090420" cy="2070100"/>
            </a:xfrm>
            <a:custGeom>
              <a:avLst/>
              <a:gdLst/>
              <a:ahLst/>
              <a:cxnLst/>
              <a:rect l="l" t="t" r="r" b="b"/>
              <a:pathLst>
                <a:path w="2090419" h="2070100">
                  <a:moveTo>
                    <a:pt x="1044916" y="2044699"/>
                  </a:moveTo>
                  <a:lnTo>
                    <a:pt x="767454" y="2044699"/>
                  </a:lnTo>
                  <a:lnTo>
                    <a:pt x="723656" y="2031999"/>
                  </a:lnTo>
                  <a:lnTo>
                    <a:pt x="680680" y="2006599"/>
                  </a:lnTo>
                  <a:lnTo>
                    <a:pt x="597383" y="1981199"/>
                  </a:lnTo>
                  <a:lnTo>
                    <a:pt x="557154" y="1955799"/>
                  </a:lnTo>
                  <a:lnTo>
                    <a:pt x="517934" y="1930399"/>
                  </a:lnTo>
                  <a:lnTo>
                    <a:pt x="479768" y="1904999"/>
                  </a:lnTo>
                  <a:lnTo>
                    <a:pt x="442705" y="1879599"/>
                  </a:lnTo>
                  <a:lnTo>
                    <a:pt x="406788" y="1854199"/>
                  </a:lnTo>
                  <a:lnTo>
                    <a:pt x="372067" y="1828799"/>
                  </a:lnTo>
                  <a:lnTo>
                    <a:pt x="338586" y="1803399"/>
                  </a:lnTo>
                  <a:lnTo>
                    <a:pt x="306392" y="1765299"/>
                  </a:lnTo>
                  <a:lnTo>
                    <a:pt x="275532" y="1739899"/>
                  </a:lnTo>
                  <a:lnTo>
                    <a:pt x="246052" y="1701799"/>
                  </a:lnTo>
                  <a:lnTo>
                    <a:pt x="217999" y="1663699"/>
                  </a:lnTo>
                  <a:lnTo>
                    <a:pt x="191419" y="1638299"/>
                  </a:lnTo>
                  <a:lnTo>
                    <a:pt x="166359" y="1600199"/>
                  </a:lnTo>
                  <a:lnTo>
                    <a:pt x="142865" y="1562099"/>
                  </a:lnTo>
                  <a:lnTo>
                    <a:pt x="120983" y="1523999"/>
                  </a:lnTo>
                  <a:lnTo>
                    <a:pt x="100760" y="1473199"/>
                  </a:lnTo>
                  <a:lnTo>
                    <a:pt x="82243" y="1435099"/>
                  </a:lnTo>
                  <a:lnTo>
                    <a:pt x="65478" y="1396999"/>
                  </a:lnTo>
                  <a:lnTo>
                    <a:pt x="50511" y="1358899"/>
                  </a:lnTo>
                  <a:lnTo>
                    <a:pt x="37389" y="1308099"/>
                  </a:lnTo>
                  <a:lnTo>
                    <a:pt x="26158" y="1269999"/>
                  </a:lnTo>
                  <a:lnTo>
                    <a:pt x="16865" y="1219199"/>
                  </a:lnTo>
                  <a:lnTo>
                    <a:pt x="9556" y="1168399"/>
                  </a:lnTo>
                  <a:lnTo>
                    <a:pt x="4278" y="1130299"/>
                  </a:lnTo>
                  <a:lnTo>
                    <a:pt x="1077" y="1079499"/>
                  </a:lnTo>
                  <a:lnTo>
                    <a:pt x="0" y="1028699"/>
                  </a:lnTo>
                  <a:lnTo>
                    <a:pt x="1077" y="977899"/>
                  </a:lnTo>
                  <a:lnTo>
                    <a:pt x="4278" y="939799"/>
                  </a:lnTo>
                  <a:lnTo>
                    <a:pt x="9556" y="888999"/>
                  </a:lnTo>
                  <a:lnTo>
                    <a:pt x="16865" y="838199"/>
                  </a:lnTo>
                  <a:lnTo>
                    <a:pt x="26158" y="800099"/>
                  </a:lnTo>
                  <a:lnTo>
                    <a:pt x="37389" y="749299"/>
                  </a:lnTo>
                  <a:lnTo>
                    <a:pt x="50511" y="711199"/>
                  </a:lnTo>
                  <a:lnTo>
                    <a:pt x="65478" y="673099"/>
                  </a:lnTo>
                  <a:lnTo>
                    <a:pt x="82244" y="622299"/>
                  </a:lnTo>
                  <a:lnTo>
                    <a:pt x="100761" y="584199"/>
                  </a:lnTo>
                  <a:lnTo>
                    <a:pt x="120984" y="546099"/>
                  </a:lnTo>
                  <a:lnTo>
                    <a:pt x="142866" y="507999"/>
                  </a:lnTo>
                  <a:lnTo>
                    <a:pt x="166360" y="469899"/>
                  </a:lnTo>
                  <a:lnTo>
                    <a:pt x="191420" y="431799"/>
                  </a:lnTo>
                  <a:lnTo>
                    <a:pt x="218000" y="393699"/>
                  </a:lnTo>
                  <a:lnTo>
                    <a:pt x="246053" y="355599"/>
                  </a:lnTo>
                  <a:lnTo>
                    <a:pt x="275533" y="330199"/>
                  </a:lnTo>
                  <a:lnTo>
                    <a:pt x="306393" y="292099"/>
                  </a:lnTo>
                  <a:lnTo>
                    <a:pt x="338587" y="266699"/>
                  </a:lnTo>
                  <a:lnTo>
                    <a:pt x="372068" y="228599"/>
                  </a:lnTo>
                  <a:lnTo>
                    <a:pt x="406790" y="203199"/>
                  </a:lnTo>
                  <a:lnTo>
                    <a:pt x="442706" y="177799"/>
                  </a:lnTo>
                  <a:lnTo>
                    <a:pt x="479770" y="152399"/>
                  </a:lnTo>
                  <a:lnTo>
                    <a:pt x="517935" y="126999"/>
                  </a:lnTo>
                  <a:lnTo>
                    <a:pt x="557156" y="101599"/>
                  </a:lnTo>
                  <a:lnTo>
                    <a:pt x="597384" y="88899"/>
                  </a:lnTo>
                  <a:lnTo>
                    <a:pt x="638575" y="63499"/>
                  </a:lnTo>
                  <a:lnTo>
                    <a:pt x="767455" y="25399"/>
                  </a:lnTo>
                  <a:lnTo>
                    <a:pt x="857333" y="0"/>
                  </a:lnTo>
                  <a:lnTo>
                    <a:pt x="1232500" y="0"/>
                  </a:lnTo>
                  <a:lnTo>
                    <a:pt x="1322379" y="25399"/>
                  </a:lnTo>
                  <a:lnTo>
                    <a:pt x="948092" y="25399"/>
                  </a:lnTo>
                  <a:lnTo>
                    <a:pt x="900618" y="38099"/>
                  </a:lnTo>
                  <a:lnTo>
                    <a:pt x="853841" y="38099"/>
                  </a:lnTo>
                  <a:lnTo>
                    <a:pt x="807814" y="50799"/>
                  </a:lnTo>
                  <a:lnTo>
                    <a:pt x="674764" y="88899"/>
                  </a:lnTo>
                  <a:lnTo>
                    <a:pt x="632267" y="114299"/>
                  </a:lnTo>
                  <a:lnTo>
                    <a:pt x="590787" y="126999"/>
                  </a:lnTo>
                  <a:lnTo>
                    <a:pt x="550375" y="152399"/>
                  </a:lnTo>
                  <a:lnTo>
                    <a:pt x="511084" y="177799"/>
                  </a:lnTo>
                  <a:lnTo>
                    <a:pt x="472969" y="203199"/>
                  </a:lnTo>
                  <a:lnTo>
                    <a:pt x="436082" y="228599"/>
                  </a:lnTo>
                  <a:lnTo>
                    <a:pt x="400476" y="253999"/>
                  </a:lnTo>
                  <a:lnTo>
                    <a:pt x="366205" y="292099"/>
                  </a:lnTo>
                  <a:lnTo>
                    <a:pt x="333321" y="317499"/>
                  </a:lnTo>
                  <a:lnTo>
                    <a:pt x="301878" y="355599"/>
                  </a:lnTo>
                  <a:lnTo>
                    <a:pt x="271929" y="380999"/>
                  </a:lnTo>
                  <a:lnTo>
                    <a:pt x="243526" y="419099"/>
                  </a:lnTo>
                  <a:lnTo>
                    <a:pt x="216724" y="457199"/>
                  </a:lnTo>
                  <a:lnTo>
                    <a:pt x="191576" y="495299"/>
                  </a:lnTo>
                  <a:lnTo>
                    <a:pt x="168134" y="533399"/>
                  </a:lnTo>
                  <a:lnTo>
                    <a:pt x="146451" y="571499"/>
                  </a:lnTo>
                  <a:lnTo>
                    <a:pt x="126581" y="622299"/>
                  </a:lnTo>
                  <a:lnTo>
                    <a:pt x="108577" y="660399"/>
                  </a:lnTo>
                  <a:lnTo>
                    <a:pt x="92492" y="711199"/>
                  </a:lnTo>
                  <a:lnTo>
                    <a:pt x="78380" y="749299"/>
                  </a:lnTo>
                  <a:lnTo>
                    <a:pt x="66292" y="800099"/>
                  </a:lnTo>
                  <a:lnTo>
                    <a:pt x="56284" y="838199"/>
                  </a:lnTo>
                  <a:lnTo>
                    <a:pt x="48406" y="888999"/>
                  </a:lnTo>
                  <a:lnTo>
                    <a:pt x="42714" y="939799"/>
                  </a:lnTo>
                  <a:lnTo>
                    <a:pt x="39260" y="977899"/>
                  </a:lnTo>
                  <a:lnTo>
                    <a:pt x="38096" y="1028699"/>
                  </a:lnTo>
                  <a:lnTo>
                    <a:pt x="39260" y="1079499"/>
                  </a:lnTo>
                  <a:lnTo>
                    <a:pt x="42714" y="1130299"/>
                  </a:lnTo>
                  <a:lnTo>
                    <a:pt x="48406" y="1181099"/>
                  </a:lnTo>
                  <a:lnTo>
                    <a:pt x="56284" y="1219199"/>
                  </a:lnTo>
                  <a:lnTo>
                    <a:pt x="66292" y="1269999"/>
                  </a:lnTo>
                  <a:lnTo>
                    <a:pt x="78380" y="1308099"/>
                  </a:lnTo>
                  <a:lnTo>
                    <a:pt x="92492" y="1358899"/>
                  </a:lnTo>
                  <a:lnTo>
                    <a:pt x="108577" y="1396999"/>
                  </a:lnTo>
                  <a:lnTo>
                    <a:pt x="126581" y="1447799"/>
                  </a:lnTo>
                  <a:lnTo>
                    <a:pt x="146451" y="1485899"/>
                  </a:lnTo>
                  <a:lnTo>
                    <a:pt x="168134" y="1523999"/>
                  </a:lnTo>
                  <a:lnTo>
                    <a:pt x="191576" y="1562099"/>
                  </a:lnTo>
                  <a:lnTo>
                    <a:pt x="216724" y="1600199"/>
                  </a:lnTo>
                  <a:lnTo>
                    <a:pt x="243526" y="1638299"/>
                  </a:lnTo>
                  <a:lnTo>
                    <a:pt x="271929" y="1676399"/>
                  </a:lnTo>
                  <a:lnTo>
                    <a:pt x="301878" y="1714499"/>
                  </a:lnTo>
                  <a:lnTo>
                    <a:pt x="333321" y="1739899"/>
                  </a:lnTo>
                  <a:lnTo>
                    <a:pt x="366205" y="1777999"/>
                  </a:lnTo>
                  <a:lnTo>
                    <a:pt x="400476" y="1803399"/>
                  </a:lnTo>
                  <a:lnTo>
                    <a:pt x="436082" y="1828799"/>
                  </a:lnTo>
                  <a:lnTo>
                    <a:pt x="472969" y="1854199"/>
                  </a:lnTo>
                  <a:lnTo>
                    <a:pt x="511084" y="1879599"/>
                  </a:lnTo>
                  <a:lnTo>
                    <a:pt x="550375" y="1904999"/>
                  </a:lnTo>
                  <a:lnTo>
                    <a:pt x="590787" y="1930399"/>
                  </a:lnTo>
                  <a:lnTo>
                    <a:pt x="632267" y="1955799"/>
                  </a:lnTo>
                  <a:lnTo>
                    <a:pt x="762590" y="1993899"/>
                  </a:lnTo>
                  <a:lnTo>
                    <a:pt x="900618" y="2031999"/>
                  </a:lnTo>
                  <a:lnTo>
                    <a:pt x="996208" y="2031999"/>
                  </a:lnTo>
                  <a:lnTo>
                    <a:pt x="1044916" y="2044699"/>
                  </a:lnTo>
                  <a:close/>
                </a:path>
                <a:path w="2090419" h="2070100">
                  <a:moveTo>
                    <a:pt x="1322379" y="2044699"/>
                  </a:moveTo>
                  <a:lnTo>
                    <a:pt x="1044916" y="2044699"/>
                  </a:lnTo>
                  <a:lnTo>
                    <a:pt x="1093623" y="2031999"/>
                  </a:lnTo>
                  <a:lnTo>
                    <a:pt x="1189212" y="2031999"/>
                  </a:lnTo>
                  <a:lnTo>
                    <a:pt x="1327240" y="1993899"/>
                  </a:lnTo>
                  <a:lnTo>
                    <a:pt x="1457563" y="1955799"/>
                  </a:lnTo>
                  <a:lnTo>
                    <a:pt x="1499044" y="1930399"/>
                  </a:lnTo>
                  <a:lnTo>
                    <a:pt x="1539457" y="1904999"/>
                  </a:lnTo>
                  <a:lnTo>
                    <a:pt x="1578747" y="1879599"/>
                  </a:lnTo>
                  <a:lnTo>
                    <a:pt x="1616863" y="1854199"/>
                  </a:lnTo>
                  <a:lnTo>
                    <a:pt x="1653750" y="1828799"/>
                  </a:lnTo>
                  <a:lnTo>
                    <a:pt x="1689356" y="1803399"/>
                  </a:lnTo>
                  <a:lnTo>
                    <a:pt x="1723628" y="1777999"/>
                  </a:lnTo>
                  <a:lnTo>
                    <a:pt x="1756512" y="1739899"/>
                  </a:lnTo>
                  <a:lnTo>
                    <a:pt x="1787956" y="1714499"/>
                  </a:lnTo>
                  <a:lnTo>
                    <a:pt x="1817906" y="1676399"/>
                  </a:lnTo>
                  <a:lnTo>
                    <a:pt x="1846308" y="1638299"/>
                  </a:lnTo>
                  <a:lnTo>
                    <a:pt x="1873111" y="1600199"/>
                  </a:lnTo>
                  <a:lnTo>
                    <a:pt x="1898260" y="1562099"/>
                  </a:lnTo>
                  <a:lnTo>
                    <a:pt x="1921702" y="1523999"/>
                  </a:lnTo>
                  <a:lnTo>
                    <a:pt x="1943385" y="1485899"/>
                  </a:lnTo>
                  <a:lnTo>
                    <a:pt x="1963256" y="1447799"/>
                  </a:lnTo>
                  <a:lnTo>
                    <a:pt x="1981260" y="1396999"/>
                  </a:lnTo>
                  <a:lnTo>
                    <a:pt x="1997345" y="1358899"/>
                  </a:lnTo>
                  <a:lnTo>
                    <a:pt x="2011458" y="1308099"/>
                  </a:lnTo>
                  <a:lnTo>
                    <a:pt x="2023546" y="1269999"/>
                  </a:lnTo>
                  <a:lnTo>
                    <a:pt x="2033555" y="1219199"/>
                  </a:lnTo>
                  <a:lnTo>
                    <a:pt x="2041432" y="1181099"/>
                  </a:lnTo>
                  <a:lnTo>
                    <a:pt x="2047124" y="1130299"/>
                  </a:lnTo>
                  <a:lnTo>
                    <a:pt x="2050579" y="1079499"/>
                  </a:lnTo>
                  <a:lnTo>
                    <a:pt x="2051742" y="1028699"/>
                  </a:lnTo>
                  <a:lnTo>
                    <a:pt x="2050579" y="977899"/>
                  </a:lnTo>
                  <a:lnTo>
                    <a:pt x="2047124" y="939799"/>
                  </a:lnTo>
                  <a:lnTo>
                    <a:pt x="2041432" y="888999"/>
                  </a:lnTo>
                  <a:lnTo>
                    <a:pt x="2033555" y="838199"/>
                  </a:lnTo>
                  <a:lnTo>
                    <a:pt x="2023546" y="800099"/>
                  </a:lnTo>
                  <a:lnTo>
                    <a:pt x="2011458" y="749299"/>
                  </a:lnTo>
                  <a:lnTo>
                    <a:pt x="1997345" y="711199"/>
                  </a:lnTo>
                  <a:lnTo>
                    <a:pt x="1981260" y="660399"/>
                  </a:lnTo>
                  <a:lnTo>
                    <a:pt x="1963256" y="622299"/>
                  </a:lnTo>
                  <a:lnTo>
                    <a:pt x="1943385" y="571499"/>
                  </a:lnTo>
                  <a:lnTo>
                    <a:pt x="1921702" y="533399"/>
                  </a:lnTo>
                  <a:lnTo>
                    <a:pt x="1898260" y="495299"/>
                  </a:lnTo>
                  <a:lnTo>
                    <a:pt x="1873111" y="457199"/>
                  </a:lnTo>
                  <a:lnTo>
                    <a:pt x="1846308" y="419099"/>
                  </a:lnTo>
                  <a:lnTo>
                    <a:pt x="1817906" y="380999"/>
                  </a:lnTo>
                  <a:lnTo>
                    <a:pt x="1787956" y="355599"/>
                  </a:lnTo>
                  <a:lnTo>
                    <a:pt x="1756512" y="317499"/>
                  </a:lnTo>
                  <a:lnTo>
                    <a:pt x="1723628" y="292099"/>
                  </a:lnTo>
                  <a:lnTo>
                    <a:pt x="1689356" y="253999"/>
                  </a:lnTo>
                  <a:lnTo>
                    <a:pt x="1653750" y="228599"/>
                  </a:lnTo>
                  <a:lnTo>
                    <a:pt x="1616863" y="203199"/>
                  </a:lnTo>
                  <a:lnTo>
                    <a:pt x="1578747" y="177799"/>
                  </a:lnTo>
                  <a:lnTo>
                    <a:pt x="1539457" y="152399"/>
                  </a:lnTo>
                  <a:lnTo>
                    <a:pt x="1499044" y="126999"/>
                  </a:lnTo>
                  <a:lnTo>
                    <a:pt x="1457563" y="114299"/>
                  </a:lnTo>
                  <a:lnTo>
                    <a:pt x="1415067" y="88899"/>
                  </a:lnTo>
                  <a:lnTo>
                    <a:pt x="1282016" y="50799"/>
                  </a:lnTo>
                  <a:lnTo>
                    <a:pt x="1235989" y="38099"/>
                  </a:lnTo>
                  <a:lnTo>
                    <a:pt x="1189212" y="38099"/>
                  </a:lnTo>
                  <a:lnTo>
                    <a:pt x="1141739" y="25399"/>
                  </a:lnTo>
                  <a:lnTo>
                    <a:pt x="1322379" y="25399"/>
                  </a:lnTo>
                  <a:lnTo>
                    <a:pt x="1451259" y="63499"/>
                  </a:lnTo>
                  <a:lnTo>
                    <a:pt x="1492450" y="88899"/>
                  </a:lnTo>
                  <a:lnTo>
                    <a:pt x="1532679" y="101599"/>
                  </a:lnTo>
                  <a:lnTo>
                    <a:pt x="1571900" y="126999"/>
                  </a:lnTo>
                  <a:lnTo>
                    <a:pt x="1610065" y="152399"/>
                  </a:lnTo>
                  <a:lnTo>
                    <a:pt x="1647129" y="177799"/>
                  </a:lnTo>
                  <a:lnTo>
                    <a:pt x="1683045" y="203199"/>
                  </a:lnTo>
                  <a:lnTo>
                    <a:pt x="1717767" y="228599"/>
                  </a:lnTo>
                  <a:lnTo>
                    <a:pt x="1751247" y="266699"/>
                  </a:lnTo>
                  <a:lnTo>
                    <a:pt x="1783441" y="292099"/>
                  </a:lnTo>
                  <a:lnTo>
                    <a:pt x="1814301" y="330199"/>
                  </a:lnTo>
                  <a:lnTo>
                    <a:pt x="1843780" y="355599"/>
                  </a:lnTo>
                  <a:lnTo>
                    <a:pt x="1871833" y="393699"/>
                  </a:lnTo>
                  <a:lnTo>
                    <a:pt x="1898413" y="431799"/>
                  </a:lnTo>
                  <a:lnTo>
                    <a:pt x="1923473" y="469899"/>
                  </a:lnTo>
                  <a:lnTo>
                    <a:pt x="1946968" y="507999"/>
                  </a:lnTo>
                  <a:lnTo>
                    <a:pt x="1968849" y="546099"/>
                  </a:lnTo>
                  <a:lnTo>
                    <a:pt x="1989072" y="584199"/>
                  </a:lnTo>
                  <a:lnTo>
                    <a:pt x="2007589" y="622299"/>
                  </a:lnTo>
                  <a:lnTo>
                    <a:pt x="2024354" y="673099"/>
                  </a:lnTo>
                  <a:lnTo>
                    <a:pt x="2039321" y="711199"/>
                  </a:lnTo>
                  <a:lnTo>
                    <a:pt x="2052443" y="749299"/>
                  </a:lnTo>
                  <a:lnTo>
                    <a:pt x="2063674" y="800099"/>
                  </a:lnTo>
                  <a:lnTo>
                    <a:pt x="2072967" y="838199"/>
                  </a:lnTo>
                  <a:lnTo>
                    <a:pt x="2080276" y="888999"/>
                  </a:lnTo>
                  <a:lnTo>
                    <a:pt x="2085554" y="939799"/>
                  </a:lnTo>
                  <a:lnTo>
                    <a:pt x="2088755" y="977899"/>
                  </a:lnTo>
                  <a:lnTo>
                    <a:pt x="2089832" y="1028699"/>
                  </a:lnTo>
                  <a:lnTo>
                    <a:pt x="2088755" y="1079499"/>
                  </a:lnTo>
                  <a:lnTo>
                    <a:pt x="2085554" y="1130299"/>
                  </a:lnTo>
                  <a:lnTo>
                    <a:pt x="2080276" y="1168399"/>
                  </a:lnTo>
                  <a:lnTo>
                    <a:pt x="2072967" y="1219199"/>
                  </a:lnTo>
                  <a:lnTo>
                    <a:pt x="2063674" y="1269999"/>
                  </a:lnTo>
                  <a:lnTo>
                    <a:pt x="2052443" y="1308099"/>
                  </a:lnTo>
                  <a:lnTo>
                    <a:pt x="2039321" y="1358899"/>
                  </a:lnTo>
                  <a:lnTo>
                    <a:pt x="2024354" y="1396999"/>
                  </a:lnTo>
                  <a:lnTo>
                    <a:pt x="2007589" y="1435099"/>
                  </a:lnTo>
                  <a:lnTo>
                    <a:pt x="1989072" y="1473199"/>
                  </a:lnTo>
                  <a:lnTo>
                    <a:pt x="1968849" y="1523999"/>
                  </a:lnTo>
                  <a:lnTo>
                    <a:pt x="1946968" y="1562099"/>
                  </a:lnTo>
                  <a:lnTo>
                    <a:pt x="1923473" y="1600199"/>
                  </a:lnTo>
                  <a:lnTo>
                    <a:pt x="1898413" y="1638299"/>
                  </a:lnTo>
                  <a:lnTo>
                    <a:pt x="1871833" y="1663699"/>
                  </a:lnTo>
                  <a:lnTo>
                    <a:pt x="1843780" y="1701799"/>
                  </a:lnTo>
                  <a:lnTo>
                    <a:pt x="1814301" y="1739899"/>
                  </a:lnTo>
                  <a:lnTo>
                    <a:pt x="1783441" y="1765299"/>
                  </a:lnTo>
                  <a:lnTo>
                    <a:pt x="1751247" y="1803399"/>
                  </a:lnTo>
                  <a:lnTo>
                    <a:pt x="1717767" y="1828799"/>
                  </a:lnTo>
                  <a:lnTo>
                    <a:pt x="1683045" y="1854199"/>
                  </a:lnTo>
                  <a:lnTo>
                    <a:pt x="1647129" y="1879599"/>
                  </a:lnTo>
                  <a:lnTo>
                    <a:pt x="1610065" y="1904999"/>
                  </a:lnTo>
                  <a:lnTo>
                    <a:pt x="1571900" y="1930399"/>
                  </a:lnTo>
                  <a:lnTo>
                    <a:pt x="1532679" y="1955799"/>
                  </a:lnTo>
                  <a:lnTo>
                    <a:pt x="1492450" y="1981199"/>
                  </a:lnTo>
                  <a:lnTo>
                    <a:pt x="1409153" y="2006599"/>
                  </a:lnTo>
                  <a:lnTo>
                    <a:pt x="1366177" y="2031999"/>
                  </a:lnTo>
                  <a:lnTo>
                    <a:pt x="1322379" y="2044699"/>
                  </a:lnTo>
                  <a:close/>
                </a:path>
                <a:path w="2090419" h="2070100">
                  <a:moveTo>
                    <a:pt x="1186513" y="2070099"/>
                  </a:moveTo>
                  <a:lnTo>
                    <a:pt x="903319" y="2070099"/>
                  </a:lnTo>
                  <a:lnTo>
                    <a:pt x="812028" y="2044699"/>
                  </a:lnTo>
                  <a:lnTo>
                    <a:pt x="1277805" y="2044699"/>
                  </a:lnTo>
                  <a:lnTo>
                    <a:pt x="1186513" y="2070099"/>
                  </a:lnTo>
                  <a:close/>
                </a:path>
              </a:pathLst>
            </a:custGeom>
            <a:solidFill>
              <a:srgbClr val="000000"/>
            </a:solidFill>
          </p:spPr>
          <p:txBody>
            <a:bodyPr wrap="square" lIns="0" tIns="0" rIns="0" bIns="0" rtlCol="0"/>
            <a:lstStyle/>
            <a:p>
              <a:endParaRPr/>
            </a:p>
          </p:txBody>
        </p:sp>
        <p:sp>
          <p:nvSpPr>
            <p:cNvPr id="11" name="object 11"/>
            <p:cNvSpPr/>
            <p:nvPr/>
          </p:nvSpPr>
          <p:spPr>
            <a:xfrm>
              <a:off x="14304076" y="3697586"/>
              <a:ext cx="664845" cy="667385"/>
            </a:xfrm>
            <a:custGeom>
              <a:avLst/>
              <a:gdLst/>
              <a:ahLst/>
              <a:cxnLst/>
              <a:rect l="l" t="t" r="r" b="b"/>
              <a:pathLst>
                <a:path w="664844" h="667385">
                  <a:moveTo>
                    <a:pt x="332195" y="666844"/>
                  </a:moveTo>
                  <a:lnTo>
                    <a:pt x="283105" y="663229"/>
                  </a:lnTo>
                  <a:lnTo>
                    <a:pt x="236251" y="652727"/>
                  </a:lnTo>
                  <a:lnTo>
                    <a:pt x="192148" y="635855"/>
                  </a:lnTo>
                  <a:lnTo>
                    <a:pt x="151310" y="613128"/>
                  </a:lnTo>
                  <a:lnTo>
                    <a:pt x="114249" y="585062"/>
                  </a:lnTo>
                  <a:lnTo>
                    <a:pt x="81480" y="552172"/>
                  </a:lnTo>
                  <a:lnTo>
                    <a:pt x="53517" y="514975"/>
                  </a:lnTo>
                  <a:lnTo>
                    <a:pt x="30874" y="473985"/>
                  </a:lnTo>
                  <a:lnTo>
                    <a:pt x="14064" y="429719"/>
                  </a:lnTo>
                  <a:lnTo>
                    <a:pt x="3601" y="382693"/>
                  </a:lnTo>
                  <a:lnTo>
                    <a:pt x="0" y="333422"/>
                  </a:lnTo>
                  <a:lnTo>
                    <a:pt x="3601" y="284150"/>
                  </a:lnTo>
                  <a:lnTo>
                    <a:pt x="14064" y="237124"/>
                  </a:lnTo>
                  <a:lnTo>
                    <a:pt x="30874" y="192858"/>
                  </a:lnTo>
                  <a:lnTo>
                    <a:pt x="53517" y="151868"/>
                  </a:lnTo>
                  <a:lnTo>
                    <a:pt x="81480" y="114671"/>
                  </a:lnTo>
                  <a:lnTo>
                    <a:pt x="114249" y="81781"/>
                  </a:lnTo>
                  <a:lnTo>
                    <a:pt x="151310" y="53715"/>
                  </a:lnTo>
                  <a:lnTo>
                    <a:pt x="192148" y="30988"/>
                  </a:lnTo>
                  <a:lnTo>
                    <a:pt x="236251" y="14116"/>
                  </a:lnTo>
                  <a:lnTo>
                    <a:pt x="283105" y="3615"/>
                  </a:lnTo>
                  <a:lnTo>
                    <a:pt x="332195" y="0"/>
                  </a:lnTo>
                  <a:lnTo>
                    <a:pt x="381281" y="3615"/>
                  </a:lnTo>
                  <a:lnTo>
                    <a:pt x="428133" y="14116"/>
                  </a:lnTo>
                  <a:lnTo>
                    <a:pt x="472235" y="30988"/>
                  </a:lnTo>
                  <a:lnTo>
                    <a:pt x="513073" y="53715"/>
                  </a:lnTo>
                  <a:lnTo>
                    <a:pt x="550134" y="81781"/>
                  </a:lnTo>
                  <a:lnTo>
                    <a:pt x="582904" y="114671"/>
                  </a:lnTo>
                  <a:lnTo>
                    <a:pt x="610868" y="151868"/>
                  </a:lnTo>
                  <a:lnTo>
                    <a:pt x="621039" y="170279"/>
                  </a:lnTo>
                  <a:lnTo>
                    <a:pt x="332195" y="170279"/>
                  </a:lnTo>
                  <a:lnTo>
                    <a:pt x="288977" y="176107"/>
                  </a:lnTo>
                  <a:lnTo>
                    <a:pt x="250144" y="192552"/>
                  </a:lnTo>
                  <a:lnTo>
                    <a:pt x="217245" y="218061"/>
                  </a:lnTo>
                  <a:lnTo>
                    <a:pt x="191829" y="251079"/>
                  </a:lnTo>
                  <a:lnTo>
                    <a:pt x="175443" y="290051"/>
                  </a:lnTo>
                  <a:lnTo>
                    <a:pt x="169637" y="333422"/>
                  </a:lnTo>
                  <a:lnTo>
                    <a:pt x="175443" y="376793"/>
                  </a:lnTo>
                  <a:lnTo>
                    <a:pt x="191829" y="415764"/>
                  </a:lnTo>
                  <a:lnTo>
                    <a:pt x="217245" y="448782"/>
                  </a:lnTo>
                  <a:lnTo>
                    <a:pt x="250144" y="474291"/>
                  </a:lnTo>
                  <a:lnTo>
                    <a:pt x="288977" y="490737"/>
                  </a:lnTo>
                  <a:lnTo>
                    <a:pt x="332195" y="496564"/>
                  </a:lnTo>
                  <a:lnTo>
                    <a:pt x="621039" y="496564"/>
                  </a:lnTo>
                  <a:lnTo>
                    <a:pt x="610868" y="514975"/>
                  </a:lnTo>
                  <a:lnTo>
                    <a:pt x="582904" y="552172"/>
                  </a:lnTo>
                  <a:lnTo>
                    <a:pt x="550134" y="585062"/>
                  </a:lnTo>
                  <a:lnTo>
                    <a:pt x="513073" y="613128"/>
                  </a:lnTo>
                  <a:lnTo>
                    <a:pt x="472235" y="635855"/>
                  </a:lnTo>
                  <a:lnTo>
                    <a:pt x="428133" y="652727"/>
                  </a:lnTo>
                  <a:lnTo>
                    <a:pt x="381281" y="663229"/>
                  </a:lnTo>
                  <a:lnTo>
                    <a:pt x="332195" y="666844"/>
                  </a:lnTo>
                  <a:close/>
                </a:path>
                <a:path w="664844" h="667385">
                  <a:moveTo>
                    <a:pt x="621039" y="496564"/>
                  </a:moveTo>
                  <a:lnTo>
                    <a:pt x="332195" y="496564"/>
                  </a:lnTo>
                  <a:lnTo>
                    <a:pt x="375400" y="490737"/>
                  </a:lnTo>
                  <a:lnTo>
                    <a:pt x="414224" y="474291"/>
                  </a:lnTo>
                  <a:lnTo>
                    <a:pt x="447117" y="448782"/>
                  </a:lnTo>
                  <a:lnTo>
                    <a:pt x="472531" y="415764"/>
                  </a:lnTo>
                  <a:lnTo>
                    <a:pt x="488915" y="376793"/>
                  </a:lnTo>
                  <a:lnTo>
                    <a:pt x="494721" y="333422"/>
                  </a:lnTo>
                  <a:lnTo>
                    <a:pt x="488915" y="290051"/>
                  </a:lnTo>
                  <a:lnTo>
                    <a:pt x="472531" y="251079"/>
                  </a:lnTo>
                  <a:lnTo>
                    <a:pt x="447117" y="218061"/>
                  </a:lnTo>
                  <a:lnTo>
                    <a:pt x="414224" y="192552"/>
                  </a:lnTo>
                  <a:lnTo>
                    <a:pt x="375400" y="176107"/>
                  </a:lnTo>
                  <a:lnTo>
                    <a:pt x="332195" y="170279"/>
                  </a:lnTo>
                  <a:lnTo>
                    <a:pt x="621039" y="170279"/>
                  </a:lnTo>
                  <a:lnTo>
                    <a:pt x="633513" y="192858"/>
                  </a:lnTo>
                  <a:lnTo>
                    <a:pt x="650324" y="237124"/>
                  </a:lnTo>
                  <a:lnTo>
                    <a:pt x="660788" y="284150"/>
                  </a:lnTo>
                  <a:lnTo>
                    <a:pt x="664390" y="333422"/>
                  </a:lnTo>
                  <a:lnTo>
                    <a:pt x="660788" y="382693"/>
                  </a:lnTo>
                  <a:lnTo>
                    <a:pt x="650324" y="429719"/>
                  </a:lnTo>
                  <a:lnTo>
                    <a:pt x="633513" y="473985"/>
                  </a:lnTo>
                  <a:lnTo>
                    <a:pt x="621039" y="496564"/>
                  </a:lnTo>
                  <a:close/>
                </a:path>
              </a:pathLst>
            </a:custGeom>
            <a:solidFill>
              <a:srgbClr val="BDBCBC"/>
            </a:solidFill>
          </p:spPr>
          <p:txBody>
            <a:bodyPr wrap="square" lIns="0" tIns="0" rIns="0" bIns="0" rtlCol="0"/>
            <a:lstStyle/>
            <a:p>
              <a:endParaRPr/>
            </a:p>
          </p:txBody>
        </p:sp>
        <p:sp>
          <p:nvSpPr>
            <p:cNvPr id="12" name="object 12"/>
            <p:cNvSpPr/>
            <p:nvPr/>
          </p:nvSpPr>
          <p:spPr>
            <a:xfrm>
              <a:off x="14408416" y="3802311"/>
              <a:ext cx="455930" cy="457834"/>
            </a:xfrm>
            <a:custGeom>
              <a:avLst/>
              <a:gdLst/>
              <a:ahLst/>
              <a:cxnLst/>
              <a:rect l="l" t="t" r="r" b="b"/>
              <a:pathLst>
                <a:path w="455930" h="457835">
                  <a:moveTo>
                    <a:pt x="227855" y="457394"/>
                  </a:moveTo>
                  <a:lnTo>
                    <a:pt x="181933" y="452748"/>
                  </a:lnTo>
                  <a:lnTo>
                    <a:pt x="139162" y="439422"/>
                  </a:lnTo>
                  <a:lnTo>
                    <a:pt x="100457" y="418337"/>
                  </a:lnTo>
                  <a:lnTo>
                    <a:pt x="66736" y="390412"/>
                  </a:lnTo>
                  <a:lnTo>
                    <a:pt x="38913" y="356565"/>
                  </a:lnTo>
                  <a:lnTo>
                    <a:pt x="17905" y="317718"/>
                  </a:lnTo>
                  <a:lnTo>
                    <a:pt x="4629" y="274788"/>
                  </a:lnTo>
                  <a:lnTo>
                    <a:pt x="0" y="228697"/>
                  </a:lnTo>
                  <a:lnTo>
                    <a:pt x="4629" y="182605"/>
                  </a:lnTo>
                  <a:lnTo>
                    <a:pt x="17905" y="139676"/>
                  </a:lnTo>
                  <a:lnTo>
                    <a:pt x="38913" y="100828"/>
                  </a:lnTo>
                  <a:lnTo>
                    <a:pt x="66736" y="66982"/>
                  </a:lnTo>
                  <a:lnTo>
                    <a:pt x="100457" y="39056"/>
                  </a:lnTo>
                  <a:lnTo>
                    <a:pt x="139162" y="17971"/>
                  </a:lnTo>
                  <a:lnTo>
                    <a:pt x="181933" y="4646"/>
                  </a:lnTo>
                  <a:lnTo>
                    <a:pt x="227855" y="0"/>
                  </a:lnTo>
                  <a:lnTo>
                    <a:pt x="273772" y="4646"/>
                  </a:lnTo>
                  <a:lnTo>
                    <a:pt x="316540" y="17971"/>
                  </a:lnTo>
                  <a:lnTo>
                    <a:pt x="355242" y="39056"/>
                  </a:lnTo>
                  <a:lnTo>
                    <a:pt x="388962" y="66982"/>
                  </a:lnTo>
                  <a:lnTo>
                    <a:pt x="416783" y="100828"/>
                  </a:lnTo>
                  <a:lnTo>
                    <a:pt x="425422" y="116803"/>
                  </a:lnTo>
                  <a:lnTo>
                    <a:pt x="227855" y="116803"/>
                  </a:lnTo>
                  <a:lnTo>
                    <a:pt x="184455" y="125595"/>
                  </a:lnTo>
                  <a:lnTo>
                    <a:pt x="149015" y="149573"/>
                  </a:lnTo>
                  <a:lnTo>
                    <a:pt x="125120" y="185139"/>
                  </a:lnTo>
                  <a:lnTo>
                    <a:pt x="116358" y="228697"/>
                  </a:lnTo>
                  <a:lnTo>
                    <a:pt x="125120" y="272254"/>
                  </a:lnTo>
                  <a:lnTo>
                    <a:pt x="149015" y="307821"/>
                  </a:lnTo>
                  <a:lnTo>
                    <a:pt x="184455" y="331798"/>
                  </a:lnTo>
                  <a:lnTo>
                    <a:pt x="227855" y="340590"/>
                  </a:lnTo>
                  <a:lnTo>
                    <a:pt x="425422" y="340590"/>
                  </a:lnTo>
                  <a:lnTo>
                    <a:pt x="416783" y="356565"/>
                  </a:lnTo>
                  <a:lnTo>
                    <a:pt x="388962" y="390412"/>
                  </a:lnTo>
                  <a:lnTo>
                    <a:pt x="355242" y="418337"/>
                  </a:lnTo>
                  <a:lnTo>
                    <a:pt x="316540" y="439422"/>
                  </a:lnTo>
                  <a:lnTo>
                    <a:pt x="273772" y="452748"/>
                  </a:lnTo>
                  <a:lnTo>
                    <a:pt x="227855" y="457394"/>
                  </a:lnTo>
                  <a:close/>
                </a:path>
                <a:path w="455930" h="457835">
                  <a:moveTo>
                    <a:pt x="425422" y="340590"/>
                  </a:moveTo>
                  <a:lnTo>
                    <a:pt x="227855" y="340590"/>
                  </a:lnTo>
                  <a:lnTo>
                    <a:pt x="271246" y="331798"/>
                  </a:lnTo>
                  <a:lnTo>
                    <a:pt x="306682" y="307821"/>
                  </a:lnTo>
                  <a:lnTo>
                    <a:pt x="330576" y="272254"/>
                  </a:lnTo>
                  <a:lnTo>
                    <a:pt x="339337" y="228697"/>
                  </a:lnTo>
                  <a:lnTo>
                    <a:pt x="330576" y="185139"/>
                  </a:lnTo>
                  <a:lnTo>
                    <a:pt x="306682" y="149573"/>
                  </a:lnTo>
                  <a:lnTo>
                    <a:pt x="271246" y="125595"/>
                  </a:lnTo>
                  <a:lnTo>
                    <a:pt x="227855" y="116803"/>
                  </a:lnTo>
                  <a:lnTo>
                    <a:pt x="425422" y="116803"/>
                  </a:lnTo>
                  <a:lnTo>
                    <a:pt x="437790" y="139676"/>
                  </a:lnTo>
                  <a:lnTo>
                    <a:pt x="451067" y="182605"/>
                  </a:lnTo>
                  <a:lnTo>
                    <a:pt x="455696" y="228697"/>
                  </a:lnTo>
                  <a:lnTo>
                    <a:pt x="451067" y="274788"/>
                  </a:lnTo>
                  <a:lnTo>
                    <a:pt x="437790" y="317718"/>
                  </a:lnTo>
                  <a:lnTo>
                    <a:pt x="425422" y="340590"/>
                  </a:lnTo>
                  <a:close/>
                </a:path>
              </a:pathLst>
            </a:custGeom>
            <a:solidFill>
              <a:srgbClr val="A6A5A6"/>
            </a:solidFill>
          </p:spPr>
          <p:txBody>
            <a:bodyPr wrap="square" lIns="0" tIns="0" rIns="0" bIns="0" rtlCol="0"/>
            <a:lstStyle/>
            <a:p>
              <a:endParaRPr/>
            </a:p>
          </p:txBody>
        </p:sp>
        <p:sp>
          <p:nvSpPr>
            <p:cNvPr id="13" name="object 13"/>
            <p:cNvSpPr/>
            <p:nvPr/>
          </p:nvSpPr>
          <p:spPr>
            <a:xfrm>
              <a:off x="14224749" y="3616997"/>
              <a:ext cx="823594" cy="826135"/>
            </a:xfrm>
            <a:custGeom>
              <a:avLst/>
              <a:gdLst/>
              <a:ahLst/>
              <a:cxnLst/>
              <a:rect l="l" t="t" r="r" b="b"/>
              <a:pathLst>
                <a:path w="823594" h="826135">
                  <a:moveTo>
                    <a:pt x="85178" y="363156"/>
                  </a:moveTo>
                  <a:lnTo>
                    <a:pt x="0" y="363156"/>
                  </a:lnTo>
                  <a:lnTo>
                    <a:pt x="0" y="462902"/>
                  </a:lnTo>
                  <a:lnTo>
                    <a:pt x="85178" y="462902"/>
                  </a:lnTo>
                  <a:lnTo>
                    <a:pt x="85178" y="363156"/>
                  </a:lnTo>
                  <a:close/>
                </a:path>
                <a:path w="823594" h="826135">
                  <a:moveTo>
                    <a:pt x="150825" y="209804"/>
                  </a:moveTo>
                  <a:lnTo>
                    <a:pt x="76428" y="168122"/>
                  </a:lnTo>
                  <a:lnTo>
                    <a:pt x="27990" y="255219"/>
                  </a:lnTo>
                  <a:lnTo>
                    <a:pt x="102349" y="296887"/>
                  </a:lnTo>
                  <a:lnTo>
                    <a:pt x="150825" y="209804"/>
                  </a:lnTo>
                  <a:close/>
                </a:path>
                <a:path w="823594" h="826135">
                  <a:moveTo>
                    <a:pt x="159105" y="626541"/>
                  </a:moveTo>
                  <a:lnTo>
                    <a:pt x="107238" y="541451"/>
                  </a:lnTo>
                  <a:lnTo>
                    <a:pt x="34556" y="586066"/>
                  </a:lnTo>
                  <a:lnTo>
                    <a:pt x="86436" y="671156"/>
                  </a:lnTo>
                  <a:lnTo>
                    <a:pt x="159105" y="626541"/>
                  </a:lnTo>
                  <a:close/>
                </a:path>
                <a:path w="823594" h="826135">
                  <a:moveTo>
                    <a:pt x="287921" y="105816"/>
                  </a:moveTo>
                  <a:lnTo>
                    <a:pt x="244525" y="32245"/>
                  </a:lnTo>
                  <a:lnTo>
                    <a:pt x="159029" y="83083"/>
                  </a:lnTo>
                  <a:lnTo>
                    <a:pt x="202450" y="156641"/>
                  </a:lnTo>
                  <a:lnTo>
                    <a:pt x="287921" y="105816"/>
                  </a:lnTo>
                  <a:close/>
                </a:path>
                <a:path w="823594" h="826135">
                  <a:moveTo>
                    <a:pt x="293738" y="722541"/>
                  </a:moveTo>
                  <a:lnTo>
                    <a:pt x="207302" y="673328"/>
                  </a:lnTo>
                  <a:lnTo>
                    <a:pt x="165265" y="747699"/>
                  </a:lnTo>
                  <a:lnTo>
                    <a:pt x="251714" y="796912"/>
                  </a:lnTo>
                  <a:lnTo>
                    <a:pt x="293738" y="722541"/>
                  </a:lnTo>
                  <a:close/>
                </a:path>
                <a:path w="823594" h="826135">
                  <a:moveTo>
                    <a:pt x="461200" y="740587"/>
                  </a:moveTo>
                  <a:lnTo>
                    <a:pt x="361835" y="740587"/>
                  </a:lnTo>
                  <a:lnTo>
                    <a:pt x="361835" y="826071"/>
                  </a:lnTo>
                  <a:lnTo>
                    <a:pt x="461200" y="826071"/>
                  </a:lnTo>
                  <a:lnTo>
                    <a:pt x="461200" y="740587"/>
                  </a:lnTo>
                  <a:close/>
                </a:path>
                <a:path w="823594" h="826135">
                  <a:moveTo>
                    <a:pt x="461200" y="0"/>
                  </a:moveTo>
                  <a:lnTo>
                    <a:pt x="361835" y="0"/>
                  </a:lnTo>
                  <a:lnTo>
                    <a:pt x="361835" y="85483"/>
                  </a:lnTo>
                  <a:lnTo>
                    <a:pt x="461200" y="85483"/>
                  </a:lnTo>
                  <a:lnTo>
                    <a:pt x="461200" y="0"/>
                  </a:lnTo>
                  <a:close/>
                </a:path>
                <a:path w="823594" h="826135">
                  <a:moveTo>
                    <a:pt x="657758" y="78371"/>
                  </a:moveTo>
                  <a:lnTo>
                    <a:pt x="571309" y="29159"/>
                  </a:lnTo>
                  <a:lnTo>
                    <a:pt x="529297" y="103517"/>
                  </a:lnTo>
                  <a:lnTo>
                    <a:pt x="615721" y="152717"/>
                  </a:lnTo>
                  <a:lnTo>
                    <a:pt x="657758" y="78371"/>
                  </a:lnTo>
                  <a:close/>
                </a:path>
                <a:path w="823594" h="826135">
                  <a:moveTo>
                    <a:pt x="664006" y="742988"/>
                  </a:moveTo>
                  <a:lnTo>
                    <a:pt x="620585" y="669417"/>
                  </a:lnTo>
                  <a:lnTo>
                    <a:pt x="535101" y="720255"/>
                  </a:lnTo>
                  <a:lnTo>
                    <a:pt x="578510" y="793826"/>
                  </a:lnTo>
                  <a:lnTo>
                    <a:pt x="664006" y="742988"/>
                  </a:lnTo>
                  <a:close/>
                </a:path>
                <a:path w="823594" h="826135">
                  <a:moveTo>
                    <a:pt x="788454" y="239991"/>
                  </a:moveTo>
                  <a:lnTo>
                    <a:pt x="736587" y="154901"/>
                  </a:lnTo>
                  <a:lnTo>
                    <a:pt x="663930" y="199529"/>
                  </a:lnTo>
                  <a:lnTo>
                    <a:pt x="715810" y="284619"/>
                  </a:lnTo>
                  <a:lnTo>
                    <a:pt x="788454" y="239991"/>
                  </a:lnTo>
                  <a:close/>
                </a:path>
                <a:path w="823594" h="826135">
                  <a:moveTo>
                    <a:pt x="795032" y="570852"/>
                  </a:moveTo>
                  <a:lnTo>
                    <a:pt x="720661" y="529170"/>
                  </a:lnTo>
                  <a:lnTo>
                    <a:pt x="672223" y="616267"/>
                  </a:lnTo>
                  <a:lnTo>
                    <a:pt x="746582" y="657948"/>
                  </a:lnTo>
                  <a:lnTo>
                    <a:pt x="795032" y="570852"/>
                  </a:lnTo>
                  <a:close/>
                </a:path>
                <a:path w="823594" h="826135">
                  <a:moveTo>
                    <a:pt x="823036" y="363156"/>
                  </a:moveTo>
                  <a:lnTo>
                    <a:pt x="737870" y="363156"/>
                  </a:lnTo>
                  <a:lnTo>
                    <a:pt x="737870" y="462902"/>
                  </a:lnTo>
                  <a:lnTo>
                    <a:pt x="823036" y="462902"/>
                  </a:lnTo>
                  <a:lnTo>
                    <a:pt x="823036" y="363156"/>
                  </a:lnTo>
                  <a:close/>
                </a:path>
              </a:pathLst>
            </a:custGeom>
            <a:solidFill>
              <a:srgbClr val="BDBCBC"/>
            </a:solidFill>
          </p:spPr>
          <p:txBody>
            <a:bodyPr wrap="square" lIns="0" tIns="0" rIns="0" bIns="0" rtlCol="0"/>
            <a:lstStyle/>
            <a:p>
              <a:endParaRPr/>
            </a:p>
          </p:txBody>
        </p:sp>
        <p:sp>
          <p:nvSpPr>
            <p:cNvPr id="14" name="object 14"/>
            <p:cNvSpPr/>
            <p:nvPr/>
          </p:nvSpPr>
          <p:spPr>
            <a:xfrm>
              <a:off x="14882032" y="3285888"/>
              <a:ext cx="501650" cy="502920"/>
            </a:xfrm>
            <a:custGeom>
              <a:avLst/>
              <a:gdLst/>
              <a:ahLst/>
              <a:cxnLst/>
              <a:rect l="l" t="t" r="r" b="b"/>
              <a:pathLst>
                <a:path w="501650" h="502920">
                  <a:moveTo>
                    <a:pt x="256151" y="502863"/>
                  </a:moveTo>
                  <a:lnTo>
                    <a:pt x="212293" y="500010"/>
                  </a:lnTo>
                  <a:lnTo>
                    <a:pt x="170330" y="489699"/>
                  </a:lnTo>
                  <a:lnTo>
                    <a:pt x="131097" y="472483"/>
                  </a:lnTo>
                  <a:lnTo>
                    <a:pt x="95430" y="448914"/>
                  </a:lnTo>
                  <a:lnTo>
                    <a:pt x="64164" y="419545"/>
                  </a:lnTo>
                  <a:lnTo>
                    <a:pt x="38135" y="384928"/>
                  </a:lnTo>
                  <a:lnTo>
                    <a:pt x="18179" y="345614"/>
                  </a:lnTo>
                  <a:lnTo>
                    <a:pt x="5132" y="302157"/>
                  </a:lnTo>
                  <a:lnTo>
                    <a:pt x="0" y="257074"/>
                  </a:lnTo>
                  <a:lnTo>
                    <a:pt x="2845" y="213053"/>
                  </a:lnTo>
                  <a:lnTo>
                    <a:pt x="13118" y="170934"/>
                  </a:lnTo>
                  <a:lnTo>
                    <a:pt x="30269" y="131556"/>
                  </a:lnTo>
                  <a:lnTo>
                    <a:pt x="53749" y="95758"/>
                  </a:lnTo>
                  <a:lnTo>
                    <a:pt x="83006" y="64381"/>
                  </a:lnTo>
                  <a:lnTo>
                    <a:pt x="117492" y="38262"/>
                  </a:lnTo>
                  <a:lnTo>
                    <a:pt x="156656" y="18242"/>
                  </a:lnTo>
                  <a:lnTo>
                    <a:pt x="199948" y="5160"/>
                  </a:lnTo>
                  <a:lnTo>
                    <a:pt x="244869" y="0"/>
                  </a:lnTo>
                  <a:lnTo>
                    <a:pt x="288731" y="2849"/>
                  </a:lnTo>
                  <a:lnTo>
                    <a:pt x="330697" y="13157"/>
                  </a:lnTo>
                  <a:lnTo>
                    <a:pt x="369932" y="30369"/>
                  </a:lnTo>
                  <a:lnTo>
                    <a:pt x="405600" y="53934"/>
                  </a:lnTo>
                  <a:lnTo>
                    <a:pt x="436867" y="83298"/>
                  </a:lnTo>
                  <a:lnTo>
                    <a:pt x="462896" y="117910"/>
                  </a:lnTo>
                  <a:lnTo>
                    <a:pt x="469397" y="130714"/>
                  </a:lnTo>
                  <a:lnTo>
                    <a:pt x="274442" y="130714"/>
                  </a:lnTo>
                  <a:lnTo>
                    <a:pt x="225767" y="130905"/>
                  </a:lnTo>
                  <a:lnTo>
                    <a:pt x="180976" y="150049"/>
                  </a:lnTo>
                  <a:lnTo>
                    <a:pt x="148116" y="183773"/>
                  </a:lnTo>
                  <a:lnTo>
                    <a:pt x="130251" y="227397"/>
                  </a:lnTo>
                  <a:lnTo>
                    <a:pt x="130445" y="276242"/>
                  </a:lnTo>
                  <a:lnTo>
                    <a:pt x="149517" y="321208"/>
                  </a:lnTo>
                  <a:lnTo>
                    <a:pt x="183113" y="354194"/>
                  </a:lnTo>
                  <a:lnTo>
                    <a:pt x="226577" y="372126"/>
                  </a:lnTo>
                  <a:lnTo>
                    <a:pt x="470191" y="372126"/>
                  </a:lnTo>
                  <a:lnTo>
                    <a:pt x="447268" y="407076"/>
                  </a:lnTo>
                  <a:lnTo>
                    <a:pt x="418010" y="438457"/>
                  </a:lnTo>
                  <a:lnTo>
                    <a:pt x="383524" y="464583"/>
                  </a:lnTo>
                  <a:lnTo>
                    <a:pt x="344360" y="484612"/>
                  </a:lnTo>
                  <a:lnTo>
                    <a:pt x="301068" y="497708"/>
                  </a:lnTo>
                  <a:lnTo>
                    <a:pt x="256151" y="502863"/>
                  </a:lnTo>
                  <a:close/>
                </a:path>
                <a:path w="501650" h="502920">
                  <a:moveTo>
                    <a:pt x="470191" y="372126"/>
                  </a:moveTo>
                  <a:lnTo>
                    <a:pt x="226577" y="372126"/>
                  </a:lnTo>
                  <a:lnTo>
                    <a:pt x="275249" y="371932"/>
                  </a:lnTo>
                  <a:lnTo>
                    <a:pt x="320040" y="352796"/>
                  </a:lnTo>
                  <a:lnTo>
                    <a:pt x="352902" y="319073"/>
                  </a:lnTo>
                  <a:lnTo>
                    <a:pt x="370771" y="275441"/>
                  </a:lnTo>
                  <a:lnTo>
                    <a:pt x="370586" y="226578"/>
                  </a:lnTo>
                  <a:lnTo>
                    <a:pt x="351512" y="181635"/>
                  </a:lnTo>
                  <a:lnTo>
                    <a:pt x="317910" y="148652"/>
                  </a:lnTo>
                  <a:lnTo>
                    <a:pt x="274442" y="130714"/>
                  </a:lnTo>
                  <a:lnTo>
                    <a:pt x="469397" y="130714"/>
                  </a:lnTo>
                  <a:lnTo>
                    <a:pt x="482852" y="157216"/>
                  </a:lnTo>
                  <a:lnTo>
                    <a:pt x="495899" y="200664"/>
                  </a:lnTo>
                  <a:lnTo>
                    <a:pt x="501027" y="245751"/>
                  </a:lnTo>
                  <a:lnTo>
                    <a:pt x="498178" y="289775"/>
                  </a:lnTo>
                  <a:lnTo>
                    <a:pt x="487902" y="331896"/>
                  </a:lnTo>
                  <a:lnTo>
                    <a:pt x="470749" y="371275"/>
                  </a:lnTo>
                  <a:lnTo>
                    <a:pt x="470191" y="372126"/>
                  </a:lnTo>
                  <a:close/>
                </a:path>
              </a:pathLst>
            </a:custGeom>
            <a:solidFill>
              <a:srgbClr val="F6901B"/>
            </a:solidFill>
          </p:spPr>
          <p:txBody>
            <a:bodyPr wrap="square" lIns="0" tIns="0" rIns="0" bIns="0" rtlCol="0"/>
            <a:lstStyle/>
            <a:p>
              <a:endParaRPr/>
            </a:p>
          </p:txBody>
        </p:sp>
        <p:sp>
          <p:nvSpPr>
            <p:cNvPr id="15" name="object 15"/>
            <p:cNvSpPr/>
            <p:nvPr/>
          </p:nvSpPr>
          <p:spPr>
            <a:xfrm>
              <a:off x="14961027" y="3365177"/>
              <a:ext cx="343535" cy="344805"/>
            </a:xfrm>
            <a:custGeom>
              <a:avLst/>
              <a:gdLst/>
              <a:ahLst/>
              <a:cxnLst/>
              <a:rect l="l" t="t" r="r" b="b"/>
              <a:pathLst>
                <a:path w="343534" h="344804">
                  <a:moveTo>
                    <a:pt x="160216" y="344274"/>
                  </a:moveTo>
                  <a:lnTo>
                    <a:pt x="116516" y="335562"/>
                  </a:lnTo>
                  <a:lnTo>
                    <a:pt x="77030" y="316194"/>
                  </a:lnTo>
                  <a:lnTo>
                    <a:pt x="43693" y="287450"/>
                  </a:lnTo>
                  <a:lnTo>
                    <a:pt x="18439" y="250607"/>
                  </a:lnTo>
                  <a:lnTo>
                    <a:pt x="3204" y="206946"/>
                  </a:lnTo>
                  <a:lnTo>
                    <a:pt x="0" y="160793"/>
                  </a:lnTo>
                  <a:lnTo>
                    <a:pt x="8682" y="116933"/>
                  </a:lnTo>
                  <a:lnTo>
                    <a:pt x="27980" y="77307"/>
                  </a:lnTo>
                  <a:lnTo>
                    <a:pt x="56622" y="43852"/>
                  </a:lnTo>
                  <a:lnTo>
                    <a:pt x="93336" y="18511"/>
                  </a:lnTo>
                  <a:lnTo>
                    <a:pt x="136848" y="3222"/>
                  </a:lnTo>
                  <a:lnTo>
                    <a:pt x="182820" y="0"/>
                  </a:lnTo>
                  <a:lnTo>
                    <a:pt x="226516" y="8712"/>
                  </a:lnTo>
                  <a:lnTo>
                    <a:pt x="265999" y="28080"/>
                  </a:lnTo>
                  <a:lnTo>
                    <a:pt x="299335" y="56824"/>
                  </a:lnTo>
                  <a:lnTo>
                    <a:pt x="321631" y="89353"/>
                  </a:lnTo>
                  <a:lnTo>
                    <a:pt x="187937" y="89353"/>
                  </a:lnTo>
                  <a:lnTo>
                    <a:pt x="154556" y="89483"/>
                  </a:lnTo>
                  <a:lnTo>
                    <a:pt x="123829" y="102604"/>
                  </a:lnTo>
                  <a:lnTo>
                    <a:pt x="101290" y="125732"/>
                  </a:lnTo>
                  <a:lnTo>
                    <a:pt x="89041" y="155653"/>
                  </a:lnTo>
                  <a:lnTo>
                    <a:pt x="89180" y="189157"/>
                  </a:lnTo>
                  <a:lnTo>
                    <a:pt x="102252" y="219994"/>
                  </a:lnTo>
                  <a:lnTo>
                    <a:pt x="125293" y="242621"/>
                  </a:lnTo>
                  <a:lnTo>
                    <a:pt x="155099" y="254925"/>
                  </a:lnTo>
                  <a:lnTo>
                    <a:pt x="320898" y="254925"/>
                  </a:lnTo>
                  <a:lnTo>
                    <a:pt x="315037" y="266961"/>
                  </a:lnTo>
                  <a:lnTo>
                    <a:pt x="286399" y="300421"/>
                  </a:lnTo>
                  <a:lnTo>
                    <a:pt x="249694" y="325766"/>
                  </a:lnTo>
                  <a:lnTo>
                    <a:pt x="206195" y="341052"/>
                  </a:lnTo>
                  <a:lnTo>
                    <a:pt x="160216" y="344274"/>
                  </a:lnTo>
                  <a:close/>
                </a:path>
                <a:path w="343534" h="344804">
                  <a:moveTo>
                    <a:pt x="320898" y="254925"/>
                  </a:moveTo>
                  <a:lnTo>
                    <a:pt x="155099" y="254925"/>
                  </a:lnTo>
                  <a:lnTo>
                    <a:pt x="188471" y="254790"/>
                  </a:lnTo>
                  <a:lnTo>
                    <a:pt x="219201" y="241663"/>
                  </a:lnTo>
                  <a:lnTo>
                    <a:pt x="241745" y="218534"/>
                  </a:lnTo>
                  <a:lnTo>
                    <a:pt x="254000" y="188612"/>
                  </a:lnTo>
                  <a:lnTo>
                    <a:pt x="253863" y="155101"/>
                  </a:lnTo>
                  <a:lnTo>
                    <a:pt x="240790" y="124269"/>
                  </a:lnTo>
                  <a:lnTo>
                    <a:pt x="217748" y="101650"/>
                  </a:lnTo>
                  <a:lnTo>
                    <a:pt x="187937" y="89353"/>
                  </a:lnTo>
                  <a:lnTo>
                    <a:pt x="321631" y="89353"/>
                  </a:lnTo>
                  <a:lnTo>
                    <a:pt x="324588" y="93667"/>
                  </a:lnTo>
                  <a:lnTo>
                    <a:pt x="339823" y="137328"/>
                  </a:lnTo>
                  <a:lnTo>
                    <a:pt x="343021" y="183471"/>
                  </a:lnTo>
                  <a:lnTo>
                    <a:pt x="334335" y="227330"/>
                  </a:lnTo>
                  <a:lnTo>
                    <a:pt x="320898" y="254925"/>
                  </a:lnTo>
                  <a:close/>
                </a:path>
              </a:pathLst>
            </a:custGeom>
            <a:solidFill>
              <a:srgbClr val="D07917"/>
            </a:solidFill>
          </p:spPr>
          <p:txBody>
            <a:bodyPr wrap="square" lIns="0" tIns="0" rIns="0" bIns="0" rtlCol="0"/>
            <a:lstStyle/>
            <a:p>
              <a:endParaRPr/>
            </a:p>
          </p:txBody>
        </p:sp>
        <p:sp>
          <p:nvSpPr>
            <p:cNvPr id="16" name="object 16"/>
            <p:cNvSpPr/>
            <p:nvPr/>
          </p:nvSpPr>
          <p:spPr>
            <a:xfrm>
              <a:off x="14820861" y="3223932"/>
              <a:ext cx="623570" cy="625475"/>
            </a:xfrm>
            <a:custGeom>
              <a:avLst/>
              <a:gdLst/>
              <a:ahLst/>
              <a:cxnLst/>
              <a:rect l="l" t="t" r="r" b="b"/>
              <a:pathLst>
                <a:path w="623569" h="625475">
                  <a:moveTo>
                    <a:pt x="78054" y="399351"/>
                  </a:moveTo>
                  <a:lnTo>
                    <a:pt x="62915" y="325666"/>
                  </a:lnTo>
                  <a:lnTo>
                    <a:pt x="0" y="338696"/>
                  </a:lnTo>
                  <a:lnTo>
                    <a:pt x="15125" y="412369"/>
                  </a:lnTo>
                  <a:lnTo>
                    <a:pt x="78054" y="399351"/>
                  </a:lnTo>
                  <a:close/>
                </a:path>
                <a:path w="623569" h="625475">
                  <a:moveTo>
                    <a:pt x="88150" y="202374"/>
                  </a:moveTo>
                  <a:lnTo>
                    <a:pt x="26898" y="182930"/>
                  </a:lnTo>
                  <a:lnTo>
                    <a:pt x="4318" y="254685"/>
                  </a:lnTo>
                  <a:lnTo>
                    <a:pt x="65582" y="274104"/>
                  </a:lnTo>
                  <a:lnTo>
                    <a:pt x="88150" y="202374"/>
                  </a:lnTo>
                  <a:close/>
                </a:path>
                <a:path w="623569" h="625475">
                  <a:moveTo>
                    <a:pt x="157467" y="508927"/>
                  </a:moveTo>
                  <a:lnTo>
                    <a:pt x="106248" y="453999"/>
                  </a:lnTo>
                  <a:lnTo>
                    <a:pt x="59359" y="498055"/>
                  </a:lnTo>
                  <a:lnTo>
                    <a:pt x="110553" y="552983"/>
                  </a:lnTo>
                  <a:lnTo>
                    <a:pt x="157467" y="508927"/>
                  </a:lnTo>
                  <a:close/>
                </a:path>
                <a:path w="623569" h="625475">
                  <a:moveTo>
                    <a:pt x="173659" y="104609"/>
                  </a:moveTo>
                  <a:lnTo>
                    <a:pt x="130441" y="56908"/>
                  </a:lnTo>
                  <a:lnTo>
                    <a:pt x="75006" y="107518"/>
                  </a:lnTo>
                  <a:lnTo>
                    <a:pt x="118211" y="155219"/>
                  </a:lnTo>
                  <a:lnTo>
                    <a:pt x="173659" y="104609"/>
                  </a:lnTo>
                  <a:close/>
                </a:path>
                <a:path w="623569" h="625475">
                  <a:moveTo>
                    <a:pt x="271475" y="559257"/>
                  </a:moveTo>
                  <a:lnTo>
                    <a:pt x="200139" y="536130"/>
                  </a:lnTo>
                  <a:lnTo>
                    <a:pt x="180390" y="597471"/>
                  </a:lnTo>
                  <a:lnTo>
                    <a:pt x="251701" y="620610"/>
                  </a:lnTo>
                  <a:lnTo>
                    <a:pt x="271475" y="559257"/>
                  </a:lnTo>
                  <a:close/>
                </a:path>
                <a:path w="623569" h="625475">
                  <a:moveTo>
                    <a:pt x="298564" y="63131"/>
                  </a:moveTo>
                  <a:lnTo>
                    <a:pt x="285584" y="0"/>
                  </a:lnTo>
                  <a:lnTo>
                    <a:pt x="212191" y="15189"/>
                  </a:lnTo>
                  <a:lnTo>
                    <a:pt x="225145" y="78320"/>
                  </a:lnTo>
                  <a:lnTo>
                    <a:pt x="298564" y="63131"/>
                  </a:lnTo>
                  <a:close/>
                </a:path>
                <a:path w="623569" h="625475">
                  <a:moveTo>
                    <a:pt x="410870" y="610146"/>
                  </a:moveTo>
                  <a:lnTo>
                    <a:pt x="397903" y="547014"/>
                  </a:lnTo>
                  <a:lnTo>
                    <a:pt x="324510" y="562190"/>
                  </a:lnTo>
                  <a:lnTo>
                    <a:pt x="337477" y="625335"/>
                  </a:lnTo>
                  <a:lnTo>
                    <a:pt x="410870" y="610146"/>
                  </a:lnTo>
                  <a:close/>
                </a:path>
                <a:path w="623569" h="625475">
                  <a:moveTo>
                    <a:pt x="442658" y="27838"/>
                  </a:moveTo>
                  <a:lnTo>
                    <a:pt x="371335" y="4699"/>
                  </a:lnTo>
                  <a:lnTo>
                    <a:pt x="351586" y="66040"/>
                  </a:lnTo>
                  <a:lnTo>
                    <a:pt x="422884" y="89192"/>
                  </a:lnTo>
                  <a:lnTo>
                    <a:pt x="442658" y="27838"/>
                  </a:lnTo>
                  <a:close/>
                </a:path>
                <a:path w="623569" h="625475">
                  <a:moveTo>
                    <a:pt x="548068" y="517791"/>
                  </a:moveTo>
                  <a:lnTo>
                    <a:pt x="504850" y="470103"/>
                  </a:lnTo>
                  <a:lnTo>
                    <a:pt x="449402" y="520725"/>
                  </a:lnTo>
                  <a:lnTo>
                    <a:pt x="492607" y="568413"/>
                  </a:lnTo>
                  <a:lnTo>
                    <a:pt x="548068" y="517791"/>
                  </a:lnTo>
                  <a:close/>
                </a:path>
                <a:path w="623569" h="625475">
                  <a:moveTo>
                    <a:pt x="563702" y="127254"/>
                  </a:moveTo>
                  <a:lnTo>
                    <a:pt x="512508" y="72326"/>
                  </a:lnTo>
                  <a:lnTo>
                    <a:pt x="465607" y="116408"/>
                  </a:lnTo>
                  <a:lnTo>
                    <a:pt x="516826" y="171310"/>
                  </a:lnTo>
                  <a:lnTo>
                    <a:pt x="563702" y="127254"/>
                  </a:lnTo>
                  <a:close/>
                </a:path>
                <a:path w="623569" h="625475">
                  <a:moveTo>
                    <a:pt x="618756" y="370624"/>
                  </a:moveTo>
                  <a:lnTo>
                    <a:pt x="557504" y="351218"/>
                  </a:lnTo>
                  <a:lnTo>
                    <a:pt x="534924" y="422948"/>
                  </a:lnTo>
                  <a:lnTo>
                    <a:pt x="596163" y="442366"/>
                  </a:lnTo>
                  <a:lnTo>
                    <a:pt x="618756" y="370624"/>
                  </a:lnTo>
                  <a:close/>
                </a:path>
                <a:path w="623569" h="625475">
                  <a:moveTo>
                    <a:pt x="623062" y="286626"/>
                  </a:moveTo>
                  <a:lnTo>
                    <a:pt x="607936" y="212940"/>
                  </a:lnTo>
                  <a:lnTo>
                    <a:pt x="545033" y="225945"/>
                  </a:lnTo>
                  <a:lnTo>
                    <a:pt x="560146" y="299631"/>
                  </a:lnTo>
                  <a:lnTo>
                    <a:pt x="623062" y="286626"/>
                  </a:lnTo>
                  <a:close/>
                </a:path>
              </a:pathLst>
            </a:custGeom>
            <a:solidFill>
              <a:srgbClr val="F6901B"/>
            </a:solidFill>
          </p:spPr>
          <p:txBody>
            <a:bodyPr wrap="square" lIns="0" tIns="0" rIns="0" bIns="0" rtlCol="0"/>
            <a:lstStyle/>
            <a:p>
              <a:endParaRPr/>
            </a:p>
          </p:txBody>
        </p:sp>
        <p:sp>
          <p:nvSpPr>
            <p:cNvPr id="17" name="object 17"/>
            <p:cNvSpPr/>
            <p:nvPr/>
          </p:nvSpPr>
          <p:spPr>
            <a:xfrm>
              <a:off x="15103924" y="3867254"/>
              <a:ext cx="377190" cy="378460"/>
            </a:xfrm>
            <a:custGeom>
              <a:avLst/>
              <a:gdLst/>
              <a:ahLst/>
              <a:cxnLst/>
              <a:rect l="l" t="t" r="r" b="b"/>
              <a:pathLst>
                <a:path w="377190" h="378460">
                  <a:moveTo>
                    <a:pt x="199973" y="377972"/>
                  </a:moveTo>
                  <a:lnTo>
                    <a:pt x="149498" y="374334"/>
                  </a:lnTo>
                  <a:lnTo>
                    <a:pt x="103339" y="358083"/>
                  </a:lnTo>
                  <a:lnTo>
                    <a:pt x="63403" y="330906"/>
                  </a:lnTo>
                  <a:lnTo>
                    <a:pt x="31596" y="294491"/>
                  </a:lnTo>
                  <a:lnTo>
                    <a:pt x="9826" y="250525"/>
                  </a:lnTo>
                  <a:lnTo>
                    <a:pt x="0" y="200696"/>
                  </a:lnTo>
                  <a:lnTo>
                    <a:pt x="3620" y="150041"/>
                  </a:lnTo>
                  <a:lnTo>
                    <a:pt x="19812" y="103716"/>
                  </a:lnTo>
                  <a:lnTo>
                    <a:pt x="46892" y="63635"/>
                  </a:lnTo>
                  <a:lnTo>
                    <a:pt x="83177" y="31712"/>
                  </a:lnTo>
                  <a:lnTo>
                    <a:pt x="126982" y="9862"/>
                  </a:lnTo>
                  <a:lnTo>
                    <a:pt x="176623" y="0"/>
                  </a:lnTo>
                  <a:lnTo>
                    <a:pt x="227099" y="3634"/>
                  </a:lnTo>
                  <a:lnTo>
                    <a:pt x="273257" y="19889"/>
                  </a:lnTo>
                  <a:lnTo>
                    <a:pt x="313192" y="47072"/>
                  </a:lnTo>
                  <a:lnTo>
                    <a:pt x="344996" y="83491"/>
                  </a:lnTo>
                  <a:lnTo>
                    <a:pt x="351438" y="96504"/>
                  </a:lnTo>
                  <a:lnTo>
                    <a:pt x="182578" y="96504"/>
                  </a:lnTo>
                  <a:lnTo>
                    <a:pt x="147163" y="106014"/>
                  </a:lnTo>
                  <a:lnTo>
                    <a:pt x="119103" y="127658"/>
                  </a:lnTo>
                  <a:lnTo>
                    <a:pt x="101172" y="158280"/>
                  </a:lnTo>
                  <a:lnTo>
                    <a:pt x="96149" y="194719"/>
                  </a:lnTo>
                  <a:lnTo>
                    <a:pt x="105614" y="230258"/>
                  </a:lnTo>
                  <a:lnTo>
                    <a:pt x="127175" y="258423"/>
                  </a:lnTo>
                  <a:lnTo>
                    <a:pt x="157682" y="276423"/>
                  </a:lnTo>
                  <a:lnTo>
                    <a:pt x="193987" y="281467"/>
                  </a:lnTo>
                  <a:lnTo>
                    <a:pt x="351909" y="281467"/>
                  </a:lnTo>
                  <a:lnTo>
                    <a:pt x="329696" y="314343"/>
                  </a:lnTo>
                  <a:lnTo>
                    <a:pt x="293412" y="346263"/>
                  </a:lnTo>
                  <a:lnTo>
                    <a:pt x="249609" y="368110"/>
                  </a:lnTo>
                  <a:lnTo>
                    <a:pt x="199973" y="377972"/>
                  </a:lnTo>
                  <a:close/>
                </a:path>
                <a:path w="377190" h="378460">
                  <a:moveTo>
                    <a:pt x="351909" y="281467"/>
                  </a:moveTo>
                  <a:lnTo>
                    <a:pt x="193987" y="281467"/>
                  </a:lnTo>
                  <a:lnTo>
                    <a:pt x="229404" y="271969"/>
                  </a:lnTo>
                  <a:lnTo>
                    <a:pt x="257468" y="250331"/>
                  </a:lnTo>
                  <a:lnTo>
                    <a:pt x="275399" y="219707"/>
                  </a:lnTo>
                  <a:lnTo>
                    <a:pt x="280416" y="183252"/>
                  </a:lnTo>
                  <a:lnTo>
                    <a:pt x="270953" y="147713"/>
                  </a:lnTo>
                  <a:lnTo>
                    <a:pt x="249396" y="119548"/>
                  </a:lnTo>
                  <a:lnTo>
                    <a:pt x="218890" y="101548"/>
                  </a:lnTo>
                  <a:lnTo>
                    <a:pt x="182578" y="96504"/>
                  </a:lnTo>
                  <a:lnTo>
                    <a:pt x="351438" y="96504"/>
                  </a:lnTo>
                  <a:lnTo>
                    <a:pt x="366761" y="127457"/>
                  </a:lnTo>
                  <a:lnTo>
                    <a:pt x="376581" y="177276"/>
                  </a:lnTo>
                  <a:lnTo>
                    <a:pt x="372967" y="227936"/>
                  </a:lnTo>
                  <a:lnTo>
                    <a:pt x="356776" y="274263"/>
                  </a:lnTo>
                  <a:lnTo>
                    <a:pt x="351909" y="281467"/>
                  </a:lnTo>
                  <a:close/>
                </a:path>
              </a:pathLst>
            </a:custGeom>
            <a:solidFill>
              <a:srgbClr val="41A2AB"/>
            </a:solidFill>
          </p:spPr>
          <p:txBody>
            <a:bodyPr wrap="square" lIns="0" tIns="0" rIns="0" bIns="0" rtlCol="0"/>
            <a:lstStyle/>
            <a:p>
              <a:endParaRPr/>
            </a:p>
          </p:txBody>
        </p:sp>
        <p:sp>
          <p:nvSpPr>
            <p:cNvPr id="18" name="object 18"/>
            <p:cNvSpPr/>
            <p:nvPr/>
          </p:nvSpPr>
          <p:spPr>
            <a:xfrm>
              <a:off x="15163064" y="3926613"/>
              <a:ext cx="258445" cy="259715"/>
            </a:xfrm>
            <a:custGeom>
              <a:avLst/>
              <a:gdLst/>
              <a:ahLst/>
              <a:cxnLst/>
              <a:rect l="l" t="t" r="r" b="b"/>
              <a:pathLst>
                <a:path w="258444" h="259714">
                  <a:moveTo>
                    <a:pt x="137144" y="259255"/>
                  </a:moveTo>
                  <a:lnTo>
                    <a:pt x="86249" y="252197"/>
                  </a:lnTo>
                  <a:lnTo>
                    <a:pt x="43481" y="226973"/>
                  </a:lnTo>
                  <a:lnTo>
                    <a:pt x="13259" y="187493"/>
                  </a:lnTo>
                  <a:lnTo>
                    <a:pt x="0" y="137666"/>
                  </a:lnTo>
                  <a:lnTo>
                    <a:pt x="7031" y="86570"/>
                  </a:lnTo>
                  <a:lnTo>
                    <a:pt x="32164" y="43644"/>
                  </a:lnTo>
                  <a:lnTo>
                    <a:pt x="71504" y="13313"/>
                  </a:lnTo>
                  <a:lnTo>
                    <a:pt x="121156" y="0"/>
                  </a:lnTo>
                  <a:lnTo>
                    <a:pt x="172051" y="7064"/>
                  </a:lnTo>
                  <a:lnTo>
                    <a:pt x="214819" y="32289"/>
                  </a:lnTo>
                  <a:lnTo>
                    <a:pt x="240776" y="66198"/>
                  </a:lnTo>
                  <a:lnTo>
                    <a:pt x="125219" y="66198"/>
                  </a:lnTo>
                  <a:lnTo>
                    <a:pt x="100935" y="72710"/>
                  </a:lnTo>
                  <a:lnTo>
                    <a:pt x="81696" y="87553"/>
                  </a:lnTo>
                  <a:lnTo>
                    <a:pt x="69403" y="108559"/>
                  </a:lnTo>
                  <a:lnTo>
                    <a:pt x="65954" y="133557"/>
                  </a:lnTo>
                  <a:lnTo>
                    <a:pt x="72445" y="157936"/>
                  </a:lnTo>
                  <a:lnTo>
                    <a:pt x="87237" y="177254"/>
                  </a:lnTo>
                  <a:lnTo>
                    <a:pt x="108166" y="189599"/>
                  </a:lnTo>
                  <a:lnTo>
                    <a:pt x="133065" y="193056"/>
                  </a:lnTo>
                  <a:lnTo>
                    <a:pt x="239336" y="193056"/>
                  </a:lnTo>
                  <a:lnTo>
                    <a:pt x="226130" y="215606"/>
                  </a:lnTo>
                  <a:lnTo>
                    <a:pt x="186790" y="245939"/>
                  </a:lnTo>
                  <a:lnTo>
                    <a:pt x="137144" y="259255"/>
                  </a:lnTo>
                  <a:close/>
                </a:path>
                <a:path w="258444" h="259714">
                  <a:moveTo>
                    <a:pt x="239336" y="193056"/>
                  </a:moveTo>
                  <a:lnTo>
                    <a:pt x="133065" y="193056"/>
                  </a:lnTo>
                  <a:lnTo>
                    <a:pt x="157354" y="186538"/>
                  </a:lnTo>
                  <a:lnTo>
                    <a:pt x="176602" y="171695"/>
                  </a:lnTo>
                  <a:lnTo>
                    <a:pt x="188901" y="150693"/>
                  </a:lnTo>
                  <a:lnTo>
                    <a:pt x="192346" y="125697"/>
                  </a:lnTo>
                  <a:lnTo>
                    <a:pt x="185851" y="101321"/>
                  </a:lnTo>
                  <a:lnTo>
                    <a:pt x="171061" y="82006"/>
                  </a:lnTo>
                  <a:lnTo>
                    <a:pt x="150132" y="69662"/>
                  </a:lnTo>
                  <a:lnTo>
                    <a:pt x="125219" y="66198"/>
                  </a:lnTo>
                  <a:lnTo>
                    <a:pt x="240776" y="66198"/>
                  </a:lnTo>
                  <a:lnTo>
                    <a:pt x="245041" y="71770"/>
                  </a:lnTo>
                  <a:lnTo>
                    <a:pt x="258301" y="121603"/>
                  </a:lnTo>
                  <a:lnTo>
                    <a:pt x="251267" y="172684"/>
                  </a:lnTo>
                  <a:lnTo>
                    <a:pt x="239336" y="193056"/>
                  </a:lnTo>
                  <a:close/>
                </a:path>
              </a:pathLst>
            </a:custGeom>
            <a:solidFill>
              <a:srgbClr val="3A8C94"/>
            </a:solidFill>
          </p:spPr>
          <p:txBody>
            <a:bodyPr wrap="square" lIns="0" tIns="0" rIns="0" bIns="0" rtlCol="0"/>
            <a:lstStyle/>
            <a:p>
              <a:endParaRPr/>
            </a:p>
          </p:txBody>
        </p:sp>
        <p:sp>
          <p:nvSpPr>
            <p:cNvPr id="19" name="object 19"/>
            <p:cNvSpPr/>
            <p:nvPr/>
          </p:nvSpPr>
          <p:spPr>
            <a:xfrm>
              <a:off x="15057183" y="3819829"/>
              <a:ext cx="470534" cy="471805"/>
            </a:xfrm>
            <a:custGeom>
              <a:avLst/>
              <a:gdLst/>
              <a:ahLst/>
              <a:cxnLst/>
              <a:rect l="l" t="t" r="r" b="b"/>
              <a:pathLst>
                <a:path w="470534" h="471804">
                  <a:moveTo>
                    <a:pt x="51752" y="275628"/>
                  </a:moveTo>
                  <a:lnTo>
                    <a:pt x="48272" y="219113"/>
                  </a:lnTo>
                  <a:lnTo>
                    <a:pt x="0" y="222097"/>
                  </a:lnTo>
                  <a:lnTo>
                    <a:pt x="3492" y="278638"/>
                  </a:lnTo>
                  <a:lnTo>
                    <a:pt x="51752" y="275628"/>
                  </a:lnTo>
                  <a:close/>
                </a:path>
                <a:path w="470534" h="471804">
                  <a:moveTo>
                    <a:pt x="80098" y="129870"/>
                  </a:moveTo>
                  <a:lnTo>
                    <a:pt x="36499" y="108864"/>
                  </a:lnTo>
                  <a:lnTo>
                    <a:pt x="12065" y="159931"/>
                  </a:lnTo>
                  <a:lnTo>
                    <a:pt x="55689" y="180924"/>
                  </a:lnTo>
                  <a:lnTo>
                    <a:pt x="80098" y="129870"/>
                  </a:lnTo>
                  <a:close/>
                </a:path>
                <a:path w="470534" h="471804">
                  <a:moveTo>
                    <a:pt x="99390" y="365772"/>
                  </a:moveTo>
                  <a:lnTo>
                    <a:pt x="67005" y="319392"/>
                  </a:lnTo>
                  <a:lnTo>
                    <a:pt x="27381" y="347230"/>
                  </a:lnTo>
                  <a:lnTo>
                    <a:pt x="59766" y="393636"/>
                  </a:lnTo>
                  <a:lnTo>
                    <a:pt x="99390" y="365772"/>
                  </a:lnTo>
                  <a:close/>
                </a:path>
                <a:path w="470534" h="471804">
                  <a:moveTo>
                    <a:pt x="154190" y="66078"/>
                  </a:moveTo>
                  <a:lnTo>
                    <a:pt x="127000" y="25908"/>
                  </a:lnTo>
                  <a:lnTo>
                    <a:pt x="80340" y="57734"/>
                  </a:lnTo>
                  <a:lnTo>
                    <a:pt x="107518" y="97917"/>
                  </a:lnTo>
                  <a:lnTo>
                    <a:pt x="154190" y="66078"/>
                  </a:lnTo>
                  <a:close/>
                </a:path>
                <a:path w="470534" h="471804">
                  <a:moveTo>
                    <a:pt x="179070" y="415442"/>
                  </a:moveTo>
                  <a:lnTo>
                    <a:pt x="128346" y="390613"/>
                  </a:lnTo>
                  <a:lnTo>
                    <a:pt x="107124" y="434251"/>
                  </a:lnTo>
                  <a:lnTo>
                    <a:pt x="157848" y="459079"/>
                  </a:lnTo>
                  <a:lnTo>
                    <a:pt x="179070" y="415442"/>
                  </a:lnTo>
                  <a:close/>
                </a:path>
                <a:path w="470534" h="471804">
                  <a:moveTo>
                    <a:pt x="251688" y="48450"/>
                  </a:moveTo>
                  <a:lnTo>
                    <a:pt x="248691" y="0"/>
                  </a:lnTo>
                  <a:lnTo>
                    <a:pt x="192366" y="3505"/>
                  </a:lnTo>
                  <a:lnTo>
                    <a:pt x="195351" y="51943"/>
                  </a:lnTo>
                  <a:lnTo>
                    <a:pt x="251688" y="48450"/>
                  </a:lnTo>
                  <a:close/>
                </a:path>
                <a:path w="470534" h="471804">
                  <a:moveTo>
                    <a:pt x="277622" y="468223"/>
                  </a:moveTo>
                  <a:lnTo>
                    <a:pt x="274624" y="419785"/>
                  </a:lnTo>
                  <a:lnTo>
                    <a:pt x="218300" y="423265"/>
                  </a:lnTo>
                  <a:lnTo>
                    <a:pt x="221284" y="471728"/>
                  </a:lnTo>
                  <a:lnTo>
                    <a:pt x="277622" y="468223"/>
                  </a:lnTo>
                  <a:close/>
                </a:path>
                <a:path w="470534" h="471804">
                  <a:moveTo>
                    <a:pt x="362851" y="37465"/>
                  </a:moveTo>
                  <a:lnTo>
                    <a:pt x="312127" y="12636"/>
                  </a:lnTo>
                  <a:lnTo>
                    <a:pt x="290906" y="56273"/>
                  </a:lnTo>
                  <a:lnTo>
                    <a:pt x="341630" y="81127"/>
                  </a:lnTo>
                  <a:lnTo>
                    <a:pt x="362851" y="37465"/>
                  </a:lnTo>
                  <a:close/>
                </a:path>
                <a:path w="470534" h="471804">
                  <a:moveTo>
                    <a:pt x="389648" y="413969"/>
                  </a:moveTo>
                  <a:lnTo>
                    <a:pt x="362470" y="373811"/>
                  </a:lnTo>
                  <a:lnTo>
                    <a:pt x="315785" y="405650"/>
                  </a:lnTo>
                  <a:lnTo>
                    <a:pt x="342963" y="445808"/>
                  </a:lnTo>
                  <a:lnTo>
                    <a:pt x="389648" y="413969"/>
                  </a:lnTo>
                  <a:close/>
                </a:path>
                <a:path w="470534" h="471804">
                  <a:moveTo>
                    <a:pt x="442582" y="124472"/>
                  </a:moveTo>
                  <a:lnTo>
                    <a:pt x="410222" y="78079"/>
                  </a:lnTo>
                  <a:lnTo>
                    <a:pt x="370586" y="105930"/>
                  </a:lnTo>
                  <a:lnTo>
                    <a:pt x="402971" y="152349"/>
                  </a:lnTo>
                  <a:lnTo>
                    <a:pt x="442582" y="124472"/>
                  </a:lnTo>
                  <a:close/>
                </a:path>
                <a:path w="470534" h="471804">
                  <a:moveTo>
                    <a:pt x="457898" y="311797"/>
                  </a:moveTo>
                  <a:lnTo>
                    <a:pt x="414286" y="290817"/>
                  </a:lnTo>
                  <a:lnTo>
                    <a:pt x="389890" y="341858"/>
                  </a:lnTo>
                  <a:lnTo>
                    <a:pt x="433489" y="362864"/>
                  </a:lnTo>
                  <a:lnTo>
                    <a:pt x="457898" y="311797"/>
                  </a:lnTo>
                  <a:close/>
                </a:path>
                <a:path w="470534" h="471804">
                  <a:moveTo>
                    <a:pt x="469988" y="249631"/>
                  </a:moveTo>
                  <a:lnTo>
                    <a:pt x="466496" y="193065"/>
                  </a:lnTo>
                  <a:lnTo>
                    <a:pt x="418236" y="196075"/>
                  </a:lnTo>
                  <a:lnTo>
                    <a:pt x="421728" y="252628"/>
                  </a:lnTo>
                  <a:lnTo>
                    <a:pt x="469988" y="249631"/>
                  </a:lnTo>
                  <a:close/>
                </a:path>
              </a:pathLst>
            </a:custGeom>
            <a:solidFill>
              <a:srgbClr val="41A2AB"/>
            </a:solidFill>
          </p:spPr>
          <p:txBody>
            <a:bodyPr wrap="square" lIns="0" tIns="0" rIns="0" bIns="0" rtlCol="0"/>
            <a:lstStyle/>
            <a:p>
              <a:endParaRPr/>
            </a:p>
          </p:txBody>
        </p:sp>
      </p:grpSp>
      <p:sp>
        <p:nvSpPr>
          <p:cNvPr id="20" name="object 20"/>
          <p:cNvSpPr txBox="1"/>
          <p:nvPr/>
        </p:nvSpPr>
        <p:spPr>
          <a:xfrm>
            <a:off x="13764471" y="4979838"/>
            <a:ext cx="2222500" cy="528320"/>
          </a:xfrm>
          <a:prstGeom prst="rect">
            <a:avLst/>
          </a:prstGeom>
        </p:spPr>
        <p:txBody>
          <a:bodyPr vert="horz" wrap="square" lIns="0" tIns="58419" rIns="0" bIns="0" rtlCol="0">
            <a:spAutoFit/>
          </a:bodyPr>
          <a:lstStyle/>
          <a:p>
            <a:pPr marL="713740" marR="5080" indent="-701675">
              <a:lnSpc>
                <a:spcPts val="1800"/>
              </a:lnSpc>
              <a:spcBef>
                <a:spcPts val="460"/>
              </a:spcBef>
            </a:pPr>
            <a:r>
              <a:rPr sz="1800" b="1" spc="80" dirty="0">
                <a:latin typeface="Trebuchet MS" panose="020B0603020202020204"/>
                <a:cs typeface="Trebuchet MS" panose="020B0603020202020204"/>
              </a:rPr>
              <a:t>MACHINE</a:t>
            </a:r>
            <a:r>
              <a:rPr sz="1800" b="1" spc="-140" dirty="0">
                <a:latin typeface="Trebuchet MS" panose="020B0603020202020204"/>
                <a:cs typeface="Trebuchet MS" panose="020B0603020202020204"/>
              </a:rPr>
              <a:t> </a:t>
            </a:r>
            <a:r>
              <a:rPr sz="1800" b="1" spc="-10" dirty="0">
                <a:latin typeface="Trebuchet MS" panose="020B0603020202020204"/>
                <a:cs typeface="Trebuchet MS" panose="020B0603020202020204"/>
              </a:rPr>
              <a:t>LEARNING </a:t>
            </a:r>
            <a:r>
              <a:rPr sz="1800" b="1" spc="65" dirty="0">
                <a:latin typeface="Trebuchet MS" panose="020B0603020202020204"/>
                <a:cs typeface="Trebuchet MS" panose="020B0603020202020204"/>
              </a:rPr>
              <a:t>MODEL</a:t>
            </a:r>
            <a:endParaRPr sz="1800">
              <a:latin typeface="Trebuchet MS" panose="020B0603020202020204"/>
              <a:cs typeface="Trebuchet MS" panose="020B0603020202020204"/>
            </a:endParaRPr>
          </a:p>
        </p:txBody>
      </p:sp>
      <p:grpSp>
        <p:nvGrpSpPr>
          <p:cNvPr id="21" name="object 21"/>
          <p:cNvGrpSpPr/>
          <p:nvPr/>
        </p:nvGrpSpPr>
        <p:grpSpPr>
          <a:xfrm>
            <a:off x="7791091" y="6001365"/>
            <a:ext cx="2090420" cy="2070100"/>
            <a:chOff x="7791091" y="6001365"/>
            <a:chExt cx="2090420" cy="2070100"/>
          </a:xfrm>
        </p:grpSpPr>
        <p:sp>
          <p:nvSpPr>
            <p:cNvPr id="22" name="object 22"/>
            <p:cNvSpPr/>
            <p:nvPr/>
          </p:nvSpPr>
          <p:spPr>
            <a:xfrm>
              <a:off x="7791091" y="6001365"/>
              <a:ext cx="2090420" cy="2070100"/>
            </a:xfrm>
            <a:custGeom>
              <a:avLst/>
              <a:gdLst/>
              <a:ahLst/>
              <a:cxnLst/>
              <a:rect l="l" t="t" r="r" b="b"/>
              <a:pathLst>
                <a:path w="2090420" h="2070100">
                  <a:moveTo>
                    <a:pt x="1044916" y="2044699"/>
                  </a:moveTo>
                  <a:lnTo>
                    <a:pt x="767454" y="2044699"/>
                  </a:lnTo>
                  <a:lnTo>
                    <a:pt x="723655" y="2031999"/>
                  </a:lnTo>
                  <a:lnTo>
                    <a:pt x="680680" y="2006599"/>
                  </a:lnTo>
                  <a:lnTo>
                    <a:pt x="597383" y="1981199"/>
                  </a:lnTo>
                  <a:lnTo>
                    <a:pt x="557154" y="1955799"/>
                  </a:lnTo>
                  <a:lnTo>
                    <a:pt x="517934" y="1930399"/>
                  </a:lnTo>
                  <a:lnTo>
                    <a:pt x="479768" y="1904999"/>
                  </a:lnTo>
                  <a:lnTo>
                    <a:pt x="442704" y="1879599"/>
                  </a:lnTo>
                  <a:lnTo>
                    <a:pt x="406788" y="1854199"/>
                  </a:lnTo>
                  <a:lnTo>
                    <a:pt x="372066" y="1828799"/>
                  </a:lnTo>
                  <a:lnTo>
                    <a:pt x="338586" y="1803399"/>
                  </a:lnTo>
                  <a:lnTo>
                    <a:pt x="306392" y="1765299"/>
                  </a:lnTo>
                  <a:lnTo>
                    <a:pt x="275532" y="1739899"/>
                  </a:lnTo>
                  <a:lnTo>
                    <a:pt x="246052" y="1701799"/>
                  </a:lnTo>
                  <a:lnTo>
                    <a:pt x="217999" y="1663699"/>
                  </a:lnTo>
                  <a:lnTo>
                    <a:pt x="191419" y="1638299"/>
                  </a:lnTo>
                  <a:lnTo>
                    <a:pt x="166359" y="1600199"/>
                  </a:lnTo>
                  <a:lnTo>
                    <a:pt x="142865" y="1562099"/>
                  </a:lnTo>
                  <a:lnTo>
                    <a:pt x="120983" y="1523999"/>
                  </a:lnTo>
                  <a:lnTo>
                    <a:pt x="100760" y="1473199"/>
                  </a:lnTo>
                  <a:lnTo>
                    <a:pt x="82243" y="1435099"/>
                  </a:lnTo>
                  <a:lnTo>
                    <a:pt x="65478" y="1396999"/>
                  </a:lnTo>
                  <a:lnTo>
                    <a:pt x="50511" y="1358899"/>
                  </a:lnTo>
                  <a:lnTo>
                    <a:pt x="37389" y="1308099"/>
                  </a:lnTo>
                  <a:lnTo>
                    <a:pt x="26158" y="1269999"/>
                  </a:lnTo>
                  <a:lnTo>
                    <a:pt x="16865" y="1219199"/>
                  </a:lnTo>
                  <a:lnTo>
                    <a:pt x="9556" y="1168399"/>
                  </a:lnTo>
                  <a:lnTo>
                    <a:pt x="4278" y="1130299"/>
                  </a:lnTo>
                  <a:lnTo>
                    <a:pt x="1077" y="1079499"/>
                  </a:lnTo>
                  <a:lnTo>
                    <a:pt x="0" y="1028699"/>
                  </a:lnTo>
                  <a:lnTo>
                    <a:pt x="1077" y="977899"/>
                  </a:lnTo>
                  <a:lnTo>
                    <a:pt x="4278" y="939799"/>
                  </a:lnTo>
                  <a:lnTo>
                    <a:pt x="9556" y="888999"/>
                  </a:lnTo>
                  <a:lnTo>
                    <a:pt x="16865" y="838199"/>
                  </a:lnTo>
                  <a:lnTo>
                    <a:pt x="26158" y="800099"/>
                  </a:lnTo>
                  <a:lnTo>
                    <a:pt x="37389" y="749299"/>
                  </a:lnTo>
                  <a:lnTo>
                    <a:pt x="50511" y="711199"/>
                  </a:lnTo>
                  <a:lnTo>
                    <a:pt x="65478" y="673099"/>
                  </a:lnTo>
                  <a:lnTo>
                    <a:pt x="82244" y="622299"/>
                  </a:lnTo>
                  <a:lnTo>
                    <a:pt x="100761" y="584199"/>
                  </a:lnTo>
                  <a:lnTo>
                    <a:pt x="120984" y="546099"/>
                  </a:lnTo>
                  <a:lnTo>
                    <a:pt x="142866" y="507999"/>
                  </a:lnTo>
                  <a:lnTo>
                    <a:pt x="166360" y="469899"/>
                  </a:lnTo>
                  <a:lnTo>
                    <a:pt x="191421" y="431799"/>
                  </a:lnTo>
                  <a:lnTo>
                    <a:pt x="218001" y="393699"/>
                  </a:lnTo>
                  <a:lnTo>
                    <a:pt x="246054" y="355599"/>
                  </a:lnTo>
                  <a:lnTo>
                    <a:pt x="275534" y="330199"/>
                  </a:lnTo>
                  <a:lnTo>
                    <a:pt x="306394" y="292099"/>
                  </a:lnTo>
                  <a:lnTo>
                    <a:pt x="338587" y="266699"/>
                  </a:lnTo>
                  <a:lnTo>
                    <a:pt x="372068" y="228599"/>
                  </a:lnTo>
                  <a:lnTo>
                    <a:pt x="406790" y="203199"/>
                  </a:lnTo>
                  <a:lnTo>
                    <a:pt x="442706" y="177799"/>
                  </a:lnTo>
                  <a:lnTo>
                    <a:pt x="479770" y="152399"/>
                  </a:lnTo>
                  <a:lnTo>
                    <a:pt x="517936" y="126999"/>
                  </a:lnTo>
                  <a:lnTo>
                    <a:pt x="557156" y="101599"/>
                  </a:lnTo>
                  <a:lnTo>
                    <a:pt x="597385" y="88899"/>
                  </a:lnTo>
                  <a:lnTo>
                    <a:pt x="638576" y="63499"/>
                  </a:lnTo>
                  <a:lnTo>
                    <a:pt x="767455" y="25399"/>
                  </a:lnTo>
                  <a:lnTo>
                    <a:pt x="857333" y="0"/>
                  </a:lnTo>
                  <a:lnTo>
                    <a:pt x="1232500" y="0"/>
                  </a:lnTo>
                  <a:lnTo>
                    <a:pt x="1322379" y="25399"/>
                  </a:lnTo>
                  <a:lnTo>
                    <a:pt x="948092" y="25399"/>
                  </a:lnTo>
                  <a:lnTo>
                    <a:pt x="900618" y="38099"/>
                  </a:lnTo>
                  <a:lnTo>
                    <a:pt x="853841" y="38099"/>
                  </a:lnTo>
                  <a:lnTo>
                    <a:pt x="807815" y="50799"/>
                  </a:lnTo>
                  <a:lnTo>
                    <a:pt x="674764" y="88899"/>
                  </a:lnTo>
                  <a:lnTo>
                    <a:pt x="632268" y="114299"/>
                  </a:lnTo>
                  <a:lnTo>
                    <a:pt x="590787" y="126999"/>
                  </a:lnTo>
                  <a:lnTo>
                    <a:pt x="550375" y="152399"/>
                  </a:lnTo>
                  <a:lnTo>
                    <a:pt x="511085" y="177799"/>
                  </a:lnTo>
                  <a:lnTo>
                    <a:pt x="472970" y="203199"/>
                  </a:lnTo>
                  <a:lnTo>
                    <a:pt x="436082" y="228599"/>
                  </a:lnTo>
                  <a:lnTo>
                    <a:pt x="400477" y="253999"/>
                  </a:lnTo>
                  <a:lnTo>
                    <a:pt x="366205" y="292099"/>
                  </a:lnTo>
                  <a:lnTo>
                    <a:pt x="333322" y="317499"/>
                  </a:lnTo>
                  <a:lnTo>
                    <a:pt x="301878" y="355599"/>
                  </a:lnTo>
                  <a:lnTo>
                    <a:pt x="271929" y="380999"/>
                  </a:lnTo>
                  <a:lnTo>
                    <a:pt x="243527" y="419099"/>
                  </a:lnTo>
                  <a:lnTo>
                    <a:pt x="216725" y="457199"/>
                  </a:lnTo>
                  <a:lnTo>
                    <a:pt x="191576" y="495299"/>
                  </a:lnTo>
                  <a:lnTo>
                    <a:pt x="168134" y="533399"/>
                  </a:lnTo>
                  <a:lnTo>
                    <a:pt x="146452" y="571499"/>
                  </a:lnTo>
                  <a:lnTo>
                    <a:pt x="126582" y="622299"/>
                  </a:lnTo>
                  <a:lnTo>
                    <a:pt x="108578" y="660399"/>
                  </a:lnTo>
                  <a:lnTo>
                    <a:pt x="92493" y="711199"/>
                  </a:lnTo>
                  <a:lnTo>
                    <a:pt x="78380" y="749299"/>
                  </a:lnTo>
                  <a:lnTo>
                    <a:pt x="66293" y="800099"/>
                  </a:lnTo>
                  <a:lnTo>
                    <a:pt x="56284" y="838199"/>
                  </a:lnTo>
                  <a:lnTo>
                    <a:pt x="48407" y="888999"/>
                  </a:lnTo>
                  <a:lnTo>
                    <a:pt x="42715" y="939799"/>
                  </a:lnTo>
                  <a:lnTo>
                    <a:pt x="39261" y="977899"/>
                  </a:lnTo>
                  <a:lnTo>
                    <a:pt x="38097" y="1028699"/>
                  </a:lnTo>
                  <a:lnTo>
                    <a:pt x="39261" y="1079499"/>
                  </a:lnTo>
                  <a:lnTo>
                    <a:pt x="42715" y="1130299"/>
                  </a:lnTo>
                  <a:lnTo>
                    <a:pt x="48407" y="1181099"/>
                  </a:lnTo>
                  <a:lnTo>
                    <a:pt x="56284" y="1219199"/>
                  </a:lnTo>
                  <a:lnTo>
                    <a:pt x="66293" y="1269999"/>
                  </a:lnTo>
                  <a:lnTo>
                    <a:pt x="78380" y="1308099"/>
                  </a:lnTo>
                  <a:lnTo>
                    <a:pt x="92493" y="1358899"/>
                  </a:lnTo>
                  <a:lnTo>
                    <a:pt x="108578" y="1396999"/>
                  </a:lnTo>
                  <a:lnTo>
                    <a:pt x="126582" y="1447799"/>
                  </a:lnTo>
                  <a:lnTo>
                    <a:pt x="146452" y="1485899"/>
                  </a:lnTo>
                  <a:lnTo>
                    <a:pt x="168134" y="1523999"/>
                  </a:lnTo>
                  <a:lnTo>
                    <a:pt x="191576" y="1562099"/>
                  </a:lnTo>
                  <a:lnTo>
                    <a:pt x="216725" y="1600199"/>
                  </a:lnTo>
                  <a:lnTo>
                    <a:pt x="243527" y="1638299"/>
                  </a:lnTo>
                  <a:lnTo>
                    <a:pt x="271929" y="1676399"/>
                  </a:lnTo>
                  <a:lnTo>
                    <a:pt x="301878" y="1714499"/>
                  </a:lnTo>
                  <a:lnTo>
                    <a:pt x="333322" y="1739899"/>
                  </a:lnTo>
                  <a:lnTo>
                    <a:pt x="366205" y="1777999"/>
                  </a:lnTo>
                  <a:lnTo>
                    <a:pt x="400477" y="1803399"/>
                  </a:lnTo>
                  <a:lnTo>
                    <a:pt x="436082" y="1828799"/>
                  </a:lnTo>
                  <a:lnTo>
                    <a:pt x="472970" y="1854199"/>
                  </a:lnTo>
                  <a:lnTo>
                    <a:pt x="511085" y="1879599"/>
                  </a:lnTo>
                  <a:lnTo>
                    <a:pt x="550375" y="1904999"/>
                  </a:lnTo>
                  <a:lnTo>
                    <a:pt x="590787" y="1930399"/>
                  </a:lnTo>
                  <a:lnTo>
                    <a:pt x="632268" y="1955799"/>
                  </a:lnTo>
                  <a:lnTo>
                    <a:pt x="762591" y="1993899"/>
                  </a:lnTo>
                  <a:lnTo>
                    <a:pt x="900618" y="2031999"/>
                  </a:lnTo>
                  <a:lnTo>
                    <a:pt x="996208" y="2031999"/>
                  </a:lnTo>
                  <a:lnTo>
                    <a:pt x="1044916" y="2044699"/>
                  </a:lnTo>
                  <a:close/>
                </a:path>
                <a:path w="2090420" h="2070100">
                  <a:moveTo>
                    <a:pt x="1322379" y="2044699"/>
                  </a:moveTo>
                  <a:lnTo>
                    <a:pt x="1044916" y="2044699"/>
                  </a:lnTo>
                  <a:lnTo>
                    <a:pt x="1093623" y="2031999"/>
                  </a:lnTo>
                  <a:lnTo>
                    <a:pt x="1189212" y="2031999"/>
                  </a:lnTo>
                  <a:lnTo>
                    <a:pt x="1327240" y="1993899"/>
                  </a:lnTo>
                  <a:lnTo>
                    <a:pt x="1457563" y="1955799"/>
                  </a:lnTo>
                  <a:lnTo>
                    <a:pt x="1499044" y="1930399"/>
                  </a:lnTo>
                  <a:lnTo>
                    <a:pt x="1539457" y="1904999"/>
                  </a:lnTo>
                  <a:lnTo>
                    <a:pt x="1578747" y="1879599"/>
                  </a:lnTo>
                  <a:lnTo>
                    <a:pt x="1616863" y="1854199"/>
                  </a:lnTo>
                  <a:lnTo>
                    <a:pt x="1653750" y="1828799"/>
                  </a:lnTo>
                  <a:lnTo>
                    <a:pt x="1689356" y="1803399"/>
                  </a:lnTo>
                  <a:lnTo>
                    <a:pt x="1723628" y="1777999"/>
                  </a:lnTo>
                  <a:lnTo>
                    <a:pt x="1756512" y="1739899"/>
                  </a:lnTo>
                  <a:lnTo>
                    <a:pt x="1787956" y="1714499"/>
                  </a:lnTo>
                  <a:lnTo>
                    <a:pt x="1817906" y="1676399"/>
                  </a:lnTo>
                  <a:lnTo>
                    <a:pt x="1846308" y="1638299"/>
                  </a:lnTo>
                  <a:lnTo>
                    <a:pt x="1873111" y="1600199"/>
                  </a:lnTo>
                  <a:lnTo>
                    <a:pt x="1898260" y="1562099"/>
                  </a:lnTo>
                  <a:lnTo>
                    <a:pt x="1921703" y="1523999"/>
                  </a:lnTo>
                  <a:lnTo>
                    <a:pt x="1943386" y="1485899"/>
                  </a:lnTo>
                  <a:lnTo>
                    <a:pt x="1963256" y="1447799"/>
                  </a:lnTo>
                  <a:lnTo>
                    <a:pt x="1981260" y="1396999"/>
                  </a:lnTo>
                  <a:lnTo>
                    <a:pt x="1997345" y="1358899"/>
                  </a:lnTo>
                  <a:lnTo>
                    <a:pt x="2011458" y="1308099"/>
                  </a:lnTo>
                  <a:lnTo>
                    <a:pt x="2023546" y="1269999"/>
                  </a:lnTo>
                  <a:lnTo>
                    <a:pt x="2033555" y="1219199"/>
                  </a:lnTo>
                  <a:lnTo>
                    <a:pt x="2041432" y="1181099"/>
                  </a:lnTo>
                  <a:lnTo>
                    <a:pt x="2047125" y="1130299"/>
                  </a:lnTo>
                  <a:lnTo>
                    <a:pt x="2050579" y="1079499"/>
                  </a:lnTo>
                  <a:lnTo>
                    <a:pt x="2051743" y="1028699"/>
                  </a:lnTo>
                  <a:lnTo>
                    <a:pt x="2050579" y="977899"/>
                  </a:lnTo>
                  <a:lnTo>
                    <a:pt x="2047125" y="939799"/>
                  </a:lnTo>
                  <a:lnTo>
                    <a:pt x="2041432" y="888999"/>
                  </a:lnTo>
                  <a:lnTo>
                    <a:pt x="2033555" y="838199"/>
                  </a:lnTo>
                  <a:lnTo>
                    <a:pt x="2023546" y="800099"/>
                  </a:lnTo>
                  <a:lnTo>
                    <a:pt x="2011458" y="749299"/>
                  </a:lnTo>
                  <a:lnTo>
                    <a:pt x="1997345" y="711199"/>
                  </a:lnTo>
                  <a:lnTo>
                    <a:pt x="1981260" y="660399"/>
                  </a:lnTo>
                  <a:lnTo>
                    <a:pt x="1963256" y="622299"/>
                  </a:lnTo>
                  <a:lnTo>
                    <a:pt x="1943386" y="571499"/>
                  </a:lnTo>
                  <a:lnTo>
                    <a:pt x="1921703" y="533399"/>
                  </a:lnTo>
                  <a:lnTo>
                    <a:pt x="1898260" y="495299"/>
                  </a:lnTo>
                  <a:lnTo>
                    <a:pt x="1873111" y="457199"/>
                  </a:lnTo>
                  <a:lnTo>
                    <a:pt x="1846308" y="419099"/>
                  </a:lnTo>
                  <a:lnTo>
                    <a:pt x="1817906" y="380999"/>
                  </a:lnTo>
                  <a:lnTo>
                    <a:pt x="1787956" y="355599"/>
                  </a:lnTo>
                  <a:lnTo>
                    <a:pt x="1756512" y="317499"/>
                  </a:lnTo>
                  <a:lnTo>
                    <a:pt x="1723628" y="292099"/>
                  </a:lnTo>
                  <a:lnTo>
                    <a:pt x="1689356" y="253999"/>
                  </a:lnTo>
                  <a:lnTo>
                    <a:pt x="1653750" y="228599"/>
                  </a:lnTo>
                  <a:lnTo>
                    <a:pt x="1616863" y="203199"/>
                  </a:lnTo>
                  <a:lnTo>
                    <a:pt x="1578747" y="177799"/>
                  </a:lnTo>
                  <a:lnTo>
                    <a:pt x="1539457" y="152399"/>
                  </a:lnTo>
                  <a:lnTo>
                    <a:pt x="1499044" y="126999"/>
                  </a:lnTo>
                  <a:lnTo>
                    <a:pt x="1457563" y="114299"/>
                  </a:lnTo>
                  <a:lnTo>
                    <a:pt x="1415067" y="88899"/>
                  </a:lnTo>
                  <a:lnTo>
                    <a:pt x="1282016" y="50799"/>
                  </a:lnTo>
                  <a:lnTo>
                    <a:pt x="1235989" y="38099"/>
                  </a:lnTo>
                  <a:lnTo>
                    <a:pt x="1189212" y="38099"/>
                  </a:lnTo>
                  <a:lnTo>
                    <a:pt x="1141739" y="25399"/>
                  </a:lnTo>
                  <a:lnTo>
                    <a:pt x="1322379" y="25399"/>
                  </a:lnTo>
                  <a:lnTo>
                    <a:pt x="1451259" y="63499"/>
                  </a:lnTo>
                  <a:lnTo>
                    <a:pt x="1492450" y="88899"/>
                  </a:lnTo>
                  <a:lnTo>
                    <a:pt x="1532679" y="101599"/>
                  </a:lnTo>
                  <a:lnTo>
                    <a:pt x="1571900" y="126999"/>
                  </a:lnTo>
                  <a:lnTo>
                    <a:pt x="1610065" y="152399"/>
                  </a:lnTo>
                  <a:lnTo>
                    <a:pt x="1647129" y="177799"/>
                  </a:lnTo>
                  <a:lnTo>
                    <a:pt x="1683045" y="203199"/>
                  </a:lnTo>
                  <a:lnTo>
                    <a:pt x="1717767" y="228599"/>
                  </a:lnTo>
                  <a:lnTo>
                    <a:pt x="1751247" y="266699"/>
                  </a:lnTo>
                  <a:lnTo>
                    <a:pt x="1783441" y="292099"/>
                  </a:lnTo>
                  <a:lnTo>
                    <a:pt x="1814301" y="330199"/>
                  </a:lnTo>
                  <a:lnTo>
                    <a:pt x="1843780" y="355599"/>
                  </a:lnTo>
                  <a:lnTo>
                    <a:pt x="1871833" y="393699"/>
                  </a:lnTo>
                  <a:lnTo>
                    <a:pt x="1898413" y="431799"/>
                  </a:lnTo>
                  <a:lnTo>
                    <a:pt x="1923473" y="469899"/>
                  </a:lnTo>
                  <a:lnTo>
                    <a:pt x="1946968" y="507999"/>
                  </a:lnTo>
                  <a:lnTo>
                    <a:pt x="1968849" y="546099"/>
                  </a:lnTo>
                  <a:lnTo>
                    <a:pt x="1989072" y="584199"/>
                  </a:lnTo>
                  <a:lnTo>
                    <a:pt x="2007589" y="622299"/>
                  </a:lnTo>
                  <a:lnTo>
                    <a:pt x="2024354" y="673099"/>
                  </a:lnTo>
                  <a:lnTo>
                    <a:pt x="2039321" y="711199"/>
                  </a:lnTo>
                  <a:lnTo>
                    <a:pt x="2052443" y="749299"/>
                  </a:lnTo>
                  <a:lnTo>
                    <a:pt x="2063674" y="800099"/>
                  </a:lnTo>
                  <a:lnTo>
                    <a:pt x="2072967" y="838199"/>
                  </a:lnTo>
                  <a:lnTo>
                    <a:pt x="2080276" y="888999"/>
                  </a:lnTo>
                  <a:lnTo>
                    <a:pt x="2085554" y="939799"/>
                  </a:lnTo>
                  <a:lnTo>
                    <a:pt x="2088755" y="977899"/>
                  </a:lnTo>
                  <a:lnTo>
                    <a:pt x="2089832" y="1028699"/>
                  </a:lnTo>
                  <a:lnTo>
                    <a:pt x="2088755" y="1079499"/>
                  </a:lnTo>
                  <a:lnTo>
                    <a:pt x="2085554" y="1130299"/>
                  </a:lnTo>
                  <a:lnTo>
                    <a:pt x="2080276" y="1168399"/>
                  </a:lnTo>
                  <a:lnTo>
                    <a:pt x="2072967" y="1219199"/>
                  </a:lnTo>
                  <a:lnTo>
                    <a:pt x="2063674" y="1269999"/>
                  </a:lnTo>
                  <a:lnTo>
                    <a:pt x="2052443" y="1308099"/>
                  </a:lnTo>
                  <a:lnTo>
                    <a:pt x="2039321" y="1358899"/>
                  </a:lnTo>
                  <a:lnTo>
                    <a:pt x="2024354" y="1396999"/>
                  </a:lnTo>
                  <a:lnTo>
                    <a:pt x="2007589" y="1435099"/>
                  </a:lnTo>
                  <a:lnTo>
                    <a:pt x="1989072" y="1473199"/>
                  </a:lnTo>
                  <a:lnTo>
                    <a:pt x="1968849" y="1523999"/>
                  </a:lnTo>
                  <a:lnTo>
                    <a:pt x="1946968" y="1562099"/>
                  </a:lnTo>
                  <a:lnTo>
                    <a:pt x="1923473" y="1600199"/>
                  </a:lnTo>
                  <a:lnTo>
                    <a:pt x="1898413" y="1638299"/>
                  </a:lnTo>
                  <a:lnTo>
                    <a:pt x="1871833" y="1663699"/>
                  </a:lnTo>
                  <a:lnTo>
                    <a:pt x="1843780" y="1701799"/>
                  </a:lnTo>
                  <a:lnTo>
                    <a:pt x="1814301" y="1739899"/>
                  </a:lnTo>
                  <a:lnTo>
                    <a:pt x="1783441" y="1765299"/>
                  </a:lnTo>
                  <a:lnTo>
                    <a:pt x="1751247" y="1803399"/>
                  </a:lnTo>
                  <a:lnTo>
                    <a:pt x="1717767" y="1828799"/>
                  </a:lnTo>
                  <a:lnTo>
                    <a:pt x="1683045" y="1854199"/>
                  </a:lnTo>
                  <a:lnTo>
                    <a:pt x="1647129" y="1879599"/>
                  </a:lnTo>
                  <a:lnTo>
                    <a:pt x="1610065" y="1904999"/>
                  </a:lnTo>
                  <a:lnTo>
                    <a:pt x="1571900" y="1930399"/>
                  </a:lnTo>
                  <a:lnTo>
                    <a:pt x="1532679" y="1955799"/>
                  </a:lnTo>
                  <a:lnTo>
                    <a:pt x="1492450" y="1981199"/>
                  </a:lnTo>
                  <a:lnTo>
                    <a:pt x="1409153" y="2006599"/>
                  </a:lnTo>
                  <a:lnTo>
                    <a:pt x="1366177" y="2031999"/>
                  </a:lnTo>
                  <a:lnTo>
                    <a:pt x="1322379" y="2044699"/>
                  </a:lnTo>
                  <a:close/>
                </a:path>
                <a:path w="2090420" h="2070100">
                  <a:moveTo>
                    <a:pt x="1186513" y="2070099"/>
                  </a:moveTo>
                  <a:lnTo>
                    <a:pt x="903319" y="2070099"/>
                  </a:lnTo>
                  <a:lnTo>
                    <a:pt x="812028" y="2044699"/>
                  </a:lnTo>
                  <a:lnTo>
                    <a:pt x="1277805" y="2044699"/>
                  </a:lnTo>
                  <a:lnTo>
                    <a:pt x="1186513" y="2070099"/>
                  </a:lnTo>
                  <a:close/>
                </a:path>
              </a:pathLst>
            </a:custGeom>
            <a:solidFill>
              <a:srgbClr val="000000"/>
            </a:solidFill>
          </p:spPr>
          <p:txBody>
            <a:bodyPr wrap="square" lIns="0" tIns="0" rIns="0" bIns="0" rtlCol="0"/>
            <a:lstStyle/>
            <a:p>
              <a:endParaRPr/>
            </a:p>
          </p:txBody>
        </p:sp>
        <p:sp>
          <p:nvSpPr>
            <p:cNvPr id="23" name="object 23"/>
            <p:cNvSpPr/>
            <p:nvPr/>
          </p:nvSpPr>
          <p:spPr>
            <a:xfrm>
              <a:off x="8178256" y="6918070"/>
              <a:ext cx="1169670" cy="724535"/>
            </a:xfrm>
            <a:custGeom>
              <a:avLst/>
              <a:gdLst/>
              <a:ahLst/>
              <a:cxnLst/>
              <a:rect l="l" t="t" r="r" b="b"/>
              <a:pathLst>
                <a:path w="1169670" h="724534">
                  <a:moveTo>
                    <a:pt x="1169228" y="724259"/>
                  </a:moveTo>
                  <a:lnTo>
                    <a:pt x="162327" y="724259"/>
                  </a:lnTo>
                  <a:lnTo>
                    <a:pt x="0" y="27820"/>
                  </a:lnTo>
                  <a:lnTo>
                    <a:pt x="12" y="17474"/>
                  </a:lnTo>
                  <a:lnTo>
                    <a:pt x="4342" y="8577"/>
                  </a:lnTo>
                  <a:lnTo>
                    <a:pt x="12021" y="2347"/>
                  </a:lnTo>
                  <a:lnTo>
                    <a:pt x="22079" y="0"/>
                  </a:lnTo>
                  <a:lnTo>
                    <a:pt x="203963" y="0"/>
                  </a:lnTo>
                  <a:lnTo>
                    <a:pt x="250696" y="82018"/>
                  </a:lnTo>
                  <a:lnTo>
                    <a:pt x="258673" y="87531"/>
                  </a:lnTo>
                  <a:lnTo>
                    <a:pt x="1020849" y="87531"/>
                  </a:lnTo>
                  <a:lnTo>
                    <a:pt x="1169228" y="724259"/>
                  </a:lnTo>
                  <a:close/>
                </a:path>
              </a:pathLst>
            </a:custGeom>
            <a:solidFill>
              <a:srgbClr val="FDC83B"/>
            </a:solidFill>
          </p:spPr>
          <p:txBody>
            <a:bodyPr wrap="square" lIns="0" tIns="0" rIns="0" bIns="0" rtlCol="0"/>
            <a:lstStyle/>
            <a:p>
              <a:endParaRPr/>
            </a:p>
          </p:txBody>
        </p:sp>
        <p:sp>
          <p:nvSpPr>
            <p:cNvPr id="24" name="object 24"/>
            <p:cNvSpPr/>
            <p:nvPr/>
          </p:nvSpPr>
          <p:spPr>
            <a:xfrm>
              <a:off x="8391896" y="6432757"/>
              <a:ext cx="902969" cy="1143000"/>
            </a:xfrm>
            <a:custGeom>
              <a:avLst/>
              <a:gdLst/>
              <a:ahLst/>
              <a:cxnLst/>
              <a:rect l="l" t="t" r="r" b="b"/>
              <a:pathLst>
                <a:path w="902970" h="1143000">
                  <a:moveTo>
                    <a:pt x="902371" y="1142545"/>
                  </a:moveTo>
                  <a:lnTo>
                    <a:pt x="0" y="1142545"/>
                  </a:lnTo>
                  <a:lnTo>
                    <a:pt x="0" y="0"/>
                  </a:lnTo>
                  <a:lnTo>
                    <a:pt x="902371" y="0"/>
                  </a:lnTo>
                  <a:lnTo>
                    <a:pt x="902371" y="1142545"/>
                  </a:lnTo>
                  <a:close/>
                </a:path>
              </a:pathLst>
            </a:custGeom>
            <a:solidFill>
              <a:srgbClr val="6F737D"/>
            </a:solidFill>
          </p:spPr>
          <p:txBody>
            <a:bodyPr wrap="square" lIns="0" tIns="0" rIns="0" bIns="0" rtlCol="0"/>
            <a:lstStyle/>
            <a:p>
              <a:endParaRPr/>
            </a:p>
          </p:txBody>
        </p:sp>
        <p:sp>
          <p:nvSpPr>
            <p:cNvPr id="25" name="object 25"/>
            <p:cNvSpPr/>
            <p:nvPr/>
          </p:nvSpPr>
          <p:spPr>
            <a:xfrm>
              <a:off x="8480717" y="6542760"/>
              <a:ext cx="724535" cy="952500"/>
            </a:xfrm>
            <a:custGeom>
              <a:avLst/>
              <a:gdLst/>
              <a:ahLst/>
              <a:cxnLst/>
              <a:rect l="l" t="t" r="r" b="b"/>
              <a:pathLst>
                <a:path w="724534" h="952500">
                  <a:moveTo>
                    <a:pt x="262178" y="0"/>
                  </a:moveTo>
                  <a:lnTo>
                    <a:pt x="0" y="0"/>
                  </a:lnTo>
                  <a:lnTo>
                    <a:pt x="0" y="286804"/>
                  </a:lnTo>
                  <a:lnTo>
                    <a:pt x="262178" y="286804"/>
                  </a:lnTo>
                  <a:lnTo>
                    <a:pt x="262178" y="0"/>
                  </a:lnTo>
                  <a:close/>
                </a:path>
                <a:path w="724534" h="952500">
                  <a:moveTo>
                    <a:pt x="724357" y="922604"/>
                  </a:moveTo>
                  <a:lnTo>
                    <a:pt x="0" y="922604"/>
                  </a:lnTo>
                  <a:lnTo>
                    <a:pt x="0" y="952385"/>
                  </a:lnTo>
                  <a:lnTo>
                    <a:pt x="724357" y="952385"/>
                  </a:lnTo>
                  <a:lnTo>
                    <a:pt x="724357" y="922604"/>
                  </a:lnTo>
                  <a:close/>
                </a:path>
                <a:path w="724534" h="952500">
                  <a:moveTo>
                    <a:pt x="724357" y="838733"/>
                  </a:moveTo>
                  <a:lnTo>
                    <a:pt x="0" y="838733"/>
                  </a:lnTo>
                  <a:lnTo>
                    <a:pt x="0" y="868514"/>
                  </a:lnTo>
                  <a:lnTo>
                    <a:pt x="724357" y="868514"/>
                  </a:lnTo>
                  <a:lnTo>
                    <a:pt x="724357" y="838733"/>
                  </a:lnTo>
                  <a:close/>
                </a:path>
                <a:path w="724534" h="952500">
                  <a:moveTo>
                    <a:pt x="724357" y="754862"/>
                  </a:moveTo>
                  <a:lnTo>
                    <a:pt x="0" y="754862"/>
                  </a:lnTo>
                  <a:lnTo>
                    <a:pt x="0" y="784631"/>
                  </a:lnTo>
                  <a:lnTo>
                    <a:pt x="724357" y="784631"/>
                  </a:lnTo>
                  <a:lnTo>
                    <a:pt x="724357" y="754862"/>
                  </a:lnTo>
                  <a:close/>
                </a:path>
                <a:path w="724534" h="952500">
                  <a:moveTo>
                    <a:pt x="724357" y="670991"/>
                  </a:moveTo>
                  <a:lnTo>
                    <a:pt x="0" y="670991"/>
                  </a:lnTo>
                  <a:lnTo>
                    <a:pt x="0" y="700760"/>
                  </a:lnTo>
                  <a:lnTo>
                    <a:pt x="724357" y="700760"/>
                  </a:lnTo>
                  <a:lnTo>
                    <a:pt x="724357" y="670991"/>
                  </a:lnTo>
                  <a:close/>
                </a:path>
                <a:path w="724534" h="952500">
                  <a:moveTo>
                    <a:pt x="724357" y="587108"/>
                  </a:moveTo>
                  <a:lnTo>
                    <a:pt x="0" y="587108"/>
                  </a:lnTo>
                  <a:lnTo>
                    <a:pt x="0" y="616889"/>
                  </a:lnTo>
                  <a:lnTo>
                    <a:pt x="724357" y="616889"/>
                  </a:lnTo>
                  <a:lnTo>
                    <a:pt x="724357" y="587108"/>
                  </a:lnTo>
                  <a:close/>
                </a:path>
                <a:path w="724534" h="952500">
                  <a:moveTo>
                    <a:pt x="724357" y="503237"/>
                  </a:moveTo>
                  <a:lnTo>
                    <a:pt x="0" y="503237"/>
                  </a:lnTo>
                  <a:lnTo>
                    <a:pt x="0" y="533019"/>
                  </a:lnTo>
                  <a:lnTo>
                    <a:pt x="724357" y="533019"/>
                  </a:lnTo>
                  <a:lnTo>
                    <a:pt x="724357" y="503237"/>
                  </a:lnTo>
                  <a:close/>
                </a:path>
                <a:path w="724534" h="952500">
                  <a:moveTo>
                    <a:pt x="724357" y="419366"/>
                  </a:moveTo>
                  <a:lnTo>
                    <a:pt x="0" y="419366"/>
                  </a:lnTo>
                  <a:lnTo>
                    <a:pt x="0" y="449148"/>
                  </a:lnTo>
                  <a:lnTo>
                    <a:pt x="724357" y="449148"/>
                  </a:lnTo>
                  <a:lnTo>
                    <a:pt x="724357" y="419366"/>
                  </a:lnTo>
                  <a:close/>
                </a:path>
                <a:path w="724534" h="952500">
                  <a:moveTo>
                    <a:pt x="724357" y="335495"/>
                  </a:moveTo>
                  <a:lnTo>
                    <a:pt x="0" y="335495"/>
                  </a:lnTo>
                  <a:lnTo>
                    <a:pt x="0" y="365264"/>
                  </a:lnTo>
                  <a:lnTo>
                    <a:pt x="724357" y="365264"/>
                  </a:lnTo>
                  <a:lnTo>
                    <a:pt x="724357" y="335495"/>
                  </a:lnTo>
                  <a:close/>
                </a:path>
                <a:path w="724534" h="952500">
                  <a:moveTo>
                    <a:pt x="724408" y="251612"/>
                  </a:moveTo>
                  <a:lnTo>
                    <a:pt x="332486" y="251612"/>
                  </a:lnTo>
                  <a:lnTo>
                    <a:pt x="332486" y="281393"/>
                  </a:lnTo>
                  <a:lnTo>
                    <a:pt x="724408" y="281393"/>
                  </a:lnTo>
                  <a:lnTo>
                    <a:pt x="724408" y="251612"/>
                  </a:lnTo>
                  <a:close/>
                </a:path>
                <a:path w="724534" h="952500">
                  <a:moveTo>
                    <a:pt x="724408" y="167741"/>
                  </a:moveTo>
                  <a:lnTo>
                    <a:pt x="332486" y="167741"/>
                  </a:lnTo>
                  <a:lnTo>
                    <a:pt x="332486" y="197523"/>
                  </a:lnTo>
                  <a:lnTo>
                    <a:pt x="724408" y="197523"/>
                  </a:lnTo>
                  <a:lnTo>
                    <a:pt x="724408" y="167741"/>
                  </a:lnTo>
                  <a:close/>
                </a:path>
                <a:path w="724534" h="952500">
                  <a:moveTo>
                    <a:pt x="724408" y="83870"/>
                  </a:moveTo>
                  <a:lnTo>
                    <a:pt x="332486" y="83870"/>
                  </a:lnTo>
                  <a:lnTo>
                    <a:pt x="332486" y="113652"/>
                  </a:lnTo>
                  <a:lnTo>
                    <a:pt x="724408" y="113652"/>
                  </a:lnTo>
                  <a:lnTo>
                    <a:pt x="724408" y="83870"/>
                  </a:lnTo>
                  <a:close/>
                </a:path>
                <a:path w="724534" h="952500">
                  <a:moveTo>
                    <a:pt x="724408" y="0"/>
                  </a:moveTo>
                  <a:lnTo>
                    <a:pt x="332486" y="0"/>
                  </a:lnTo>
                  <a:lnTo>
                    <a:pt x="332486" y="29781"/>
                  </a:lnTo>
                  <a:lnTo>
                    <a:pt x="724408" y="29781"/>
                  </a:lnTo>
                  <a:lnTo>
                    <a:pt x="724408" y="0"/>
                  </a:lnTo>
                  <a:close/>
                </a:path>
              </a:pathLst>
            </a:custGeom>
            <a:solidFill>
              <a:srgbClr val="FFFFFF"/>
            </a:solidFill>
          </p:spPr>
          <p:txBody>
            <a:bodyPr wrap="square" lIns="0" tIns="0" rIns="0" bIns="0" rtlCol="0"/>
            <a:lstStyle/>
            <a:p>
              <a:endParaRPr/>
            </a:p>
          </p:txBody>
        </p:sp>
        <p:sp>
          <p:nvSpPr>
            <p:cNvPr id="26" name="object 26"/>
            <p:cNvSpPr/>
            <p:nvPr/>
          </p:nvSpPr>
          <p:spPr>
            <a:xfrm>
              <a:off x="8346656" y="6918070"/>
              <a:ext cx="1143000" cy="724535"/>
            </a:xfrm>
            <a:custGeom>
              <a:avLst/>
              <a:gdLst/>
              <a:ahLst/>
              <a:cxnLst/>
              <a:rect l="l" t="t" r="r" b="b"/>
              <a:pathLst>
                <a:path w="1143000" h="724534">
                  <a:moveTo>
                    <a:pt x="1006901" y="724207"/>
                  </a:moveTo>
                  <a:lnTo>
                    <a:pt x="0" y="724207"/>
                  </a:lnTo>
                  <a:lnTo>
                    <a:pt x="163099" y="24420"/>
                  </a:lnTo>
                  <a:lnTo>
                    <a:pt x="167256" y="14584"/>
                  </a:lnTo>
                  <a:lnTo>
                    <a:pt x="174241" y="6858"/>
                  </a:lnTo>
                  <a:lnTo>
                    <a:pt x="183349" y="1808"/>
                  </a:lnTo>
                  <a:lnTo>
                    <a:pt x="193876" y="0"/>
                  </a:lnTo>
                  <a:lnTo>
                    <a:pt x="416934" y="0"/>
                  </a:lnTo>
                  <a:lnTo>
                    <a:pt x="448142" y="26711"/>
                  </a:lnTo>
                  <a:lnTo>
                    <a:pt x="431105" y="87479"/>
                  </a:lnTo>
                  <a:lnTo>
                    <a:pt x="1100998" y="87531"/>
                  </a:lnTo>
                  <a:lnTo>
                    <a:pt x="1120021" y="91962"/>
                  </a:lnTo>
                  <a:lnTo>
                    <a:pt x="1134687" y="103863"/>
                  </a:lnTo>
                  <a:lnTo>
                    <a:pt x="1142936" y="120864"/>
                  </a:lnTo>
                  <a:lnTo>
                    <a:pt x="1142928" y="140647"/>
                  </a:lnTo>
                  <a:lnTo>
                    <a:pt x="1006901" y="724207"/>
                  </a:lnTo>
                  <a:close/>
                </a:path>
                <a:path w="1143000" h="724534">
                  <a:moveTo>
                    <a:pt x="431087" y="87531"/>
                  </a:moveTo>
                  <a:close/>
                </a:path>
                <a:path w="1143000" h="724534">
                  <a:moveTo>
                    <a:pt x="1100998" y="87531"/>
                  </a:moveTo>
                  <a:lnTo>
                    <a:pt x="431087" y="87531"/>
                  </a:lnTo>
                  <a:lnTo>
                    <a:pt x="1100777" y="87479"/>
                  </a:lnTo>
                  <a:lnTo>
                    <a:pt x="1100998" y="87531"/>
                  </a:lnTo>
                  <a:close/>
                </a:path>
              </a:pathLst>
            </a:custGeom>
            <a:solidFill>
              <a:srgbClr val="F6A638"/>
            </a:solidFill>
          </p:spPr>
          <p:txBody>
            <a:bodyPr wrap="square" lIns="0" tIns="0" rIns="0" bIns="0" rtlCol="0"/>
            <a:lstStyle/>
            <a:p>
              <a:endParaRPr/>
            </a:p>
          </p:txBody>
        </p:sp>
      </p:grpSp>
      <p:sp>
        <p:nvSpPr>
          <p:cNvPr id="27" name="object 27"/>
          <p:cNvSpPr txBox="1"/>
          <p:nvPr/>
        </p:nvSpPr>
        <p:spPr>
          <a:xfrm>
            <a:off x="7939199" y="8190782"/>
            <a:ext cx="1576705" cy="528320"/>
          </a:xfrm>
          <a:prstGeom prst="rect">
            <a:avLst/>
          </a:prstGeom>
        </p:spPr>
        <p:txBody>
          <a:bodyPr vert="horz" wrap="square" lIns="0" tIns="58419" rIns="0" bIns="0" rtlCol="0">
            <a:spAutoFit/>
          </a:bodyPr>
          <a:lstStyle/>
          <a:p>
            <a:pPr marL="12700" marR="5080" indent="271145">
              <a:lnSpc>
                <a:spcPts val="1800"/>
              </a:lnSpc>
              <a:spcBef>
                <a:spcPts val="460"/>
              </a:spcBef>
            </a:pPr>
            <a:r>
              <a:rPr sz="1800" b="1" spc="-10" dirty="0">
                <a:latin typeface="Trebuchet MS" panose="020B0603020202020204"/>
                <a:cs typeface="Trebuchet MS" panose="020B0603020202020204"/>
              </a:rPr>
              <a:t>DATASET EXPLANATION</a:t>
            </a:r>
            <a:endParaRPr sz="1800">
              <a:latin typeface="Trebuchet MS" panose="020B0603020202020204"/>
              <a:cs typeface="Trebuchet MS" panose="020B0603020202020204"/>
            </a:endParaRPr>
          </a:p>
        </p:txBody>
      </p:sp>
      <p:pic>
        <p:nvPicPr>
          <p:cNvPr id="28" name="object 28"/>
          <p:cNvPicPr/>
          <p:nvPr/>
        </p:nvPicPr>
        <p:blipFill>
          <a:blip r:embed="rId4" cstate="print"/>
          <a:stretch>
            <a:fillRect/>
          </a:stretch>
        </p:blipFill>
        <p:spPr>
          <a:xfrm>
            <a:off x="10814191" y="5024420"/>
            <a:ext cx="2089832" cy="2070099"/>
          </a:xfrm>
          <a:prstGeom prst="rect">
            <a:avLst/>
          </a:prstGeom>
        </p:spPr>
      </p:pic>
      <p:sp>
        <p:nvSpPr>
          <p:cNvPr id="29" name="object 29"/>
          <p:cNvSpPr txBox="1"/>
          <p:nvPr/>
        </p:nvSpPr>
        <p:spPr>
          <a:xfrm>
            <a:off x="11103733" y="7223285"/>
            <a:ext cx="1758314" cy="528320"/>
          </a:xfrm>
          <a:prstGeom prst="rect">
            <a:avLst/>
          </a:prstGeom>
        </p:spPr>
        <p:txBody>
          <a:bodyPr vert="horz" wrap="square" lIns="0" tIns="58419" rIns="0" bIns="0" rtlCol="0">
            <a:spAutoFit/>
          </a:bodyPr>
          <a:lstStyle/>
          <a:p>
            <a:pPr marL="12700" marR="5080" indent="60960">
              <a:lnSpc>
                <a:spcPts val="1800"/>
              </a:lnSpc>
              <a:spcBef>
                <a:spcPts val="460"/>
              </a:spcBef>
            </a:pPr>
            <a:r>
              <a:rPr sz="1800" b="1" spc="-10" dirty="0">
                <a:latin typeface="Trebuchet MS" panose="020B0603020202020204"/>
                <a:cs typeface="Trebuchet MS" panose="020B0603020202020204"/>
              </a:rPr>
              <a:t>EXPLORATORY </a:t>
            </a:r>
            <a:r>
              <a:rPr sz="1800" b="1" spc="55" dirty="0">
                <a:latin typeface="Trebuchet MS" panose="020B0603020202020204"/>
                <a:cs typeface="Trebuchet MS" panose="020B0603020202020204"/>
              </a:rPr>
              <a:t>DATA</a:t>
            </a:r>
            <a:r>
              <a:rPr sz="1800" b="1" spc="-135" dirty="0">
                <a:latin typeface="Trebuchet MS" panose="020B0603020202020204"/>
                <a:cs typeface="Trebuchet MS" panose="020B0603020202020204"/>
              </a:rPr>
              <a:t> </a:t>
            </a:r>
            <a:r>
              <a:rPr sz="1800" b="1" spc="45" dirty="0">
                <a:latin typeface="Trebuchet MS" panose="020B0603020202020204"/>
                <a:cs typeface="Trebuchet MS" panose="020B0603020202020204"/>
              </a:rPr>
              <a:t>ANALYSIS</a:t>
            </a:r>
            <a:endParaRPr sz="1800">
              <a:latin typeface="Trebuchet MS" panose="020B0603020202020204"/>
              <a:cs typeface="Trebuchet MS" panose="020B0603020202020204"/>
            </a:endParaRPr>
          </a:p>
        </p:txBody>
      </p:sp>
      <p:pic>
        <p:nvPicPr>
          <p:cNvPr id="100" name="Picture 99"/>
          <p:cNvPicPr/>
          <p:nvPr/>
        </p:nvPicPr>
        <p:blipFill>
          <a:blip r:embed="rId5"/>
          <a:stretch>
            <a:fillRect/>
          </a:stretch>
        </p:blipFill>
        <p:spPr>
          <a:xfrm>
            <a:off x="16687800" y="190500"/>
            <a:ext cx="1363980" cy="14859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493096" y="5802420"/>
            <a:ext cx="2358390" cy="427355"/>
            <a:chOff x="5493096" y="5802420"/>
            <a:chExt cx="2358390" cy="427355"/>
          </a:xfrm>
        </p:grpSpPr>
        <p:sp>
          <p:nvSpPr>
            <p:cNvPr id="3" name="object 3"/>
            <p:cNvSpPr/>
            <p:nvPr/>
          </p:nvSpPr>
          <p:spPr>
            <a:xfrm>
              <a:off x="5493096" y="5802420"/>
              <a:ext cx="962025" cy="427355"/>
            </a:xfrm>
            <a:custGeom>
              <a:avLst/>
              <a:gdLst/>
              <a:ahLst/>
              <a:cxnLst/>
              <a:rect l="l" t="t" r="r" b="b"/>
              <a:pathLst>
                <a:path w="962025" h="427354">
                  <a:moveTo>
                    <a:pt x="0" y="426896"/>
                  </a:moveTo>
                  <a:lnTo>
                    <a:pt x="961553" y="426896"/>
                  </a:lnTo>
                  <a:lnTo>
                    <a:pt x="961553" y="0"/>
                  </a:lnTo>
                  <a:lnTo>
                    <a:pt x="0" y="0"/>
                  </a:lnTo>
                  <a:lnTo>
                    <a:pt x="0" y="426896"/>
                  </a:lnTo>
                  <a:close/>
                </a:path>
              </a:pathLst>
            </a:custGeom>
            <a:solidFill>
              <a:srgbClr val="D1D5FF"/>
            </a:solidFill>
          </p:spPr>
          <p:txBody>
            <a:bodyPr wrap="square" lIns="0" tIns="0" rIns="0" bIns="0" rtlCol="0"/>
            <a:lstStyle/>
            <a:p>
              <a:endParaRPr/>
            </a:p>
          </p:txBody>
        </p:sp>
        <p:sp>
          <p:nvSpPr>
            <p:cNvPr id="4" name="object 4"/>
            <p:cNvSpPr/>
            <p:nvPr/>
          </p:nvSpPr>
          <p:spPr>
            <a:xfrm>
              <a:off x="6454649" y="5802420"/>
              <a:ext cx="1396365" cy="427355"/>
            </a:xfrm>
            <a:custGeom>
              <a:avLst/>
              <a:gdLst/>
              <a:ahLst/>
              <a:cxnLst/>
              <a:rect l="l" t="t" r="r" b="b"/>
              <a:pathLst>
                <a:path w="1396365" h="427354">
                  <a:moveTo>
                    <a:pt x="1396359" y="426896"/>
                  </a:moveTo>
                  <a:lnTo>
                    <a:pt x="0" y="426896"/>
                  </a:lnTo>
                  <a:lnTo>
                    <a:pt x="0" y="0"/>
                  </a:lnTo>
                  <a:lnTo>
                    <a:pt x="1396359" y="0"/>
                  </a:lnTo>
                  <a:lnTo>
                    <a:pt x="1396359" y="426896"/>
                  </a:lnTo>
                  <a:close/>
                </a:path>
              </a:pathLst>
            </a:custGeom>
            <a:solidFill>
              <a:srgbClr val="FFF5C2"/>
            </a:solidFill>
          </p:spPr>
          <p:txBody>
            <a:bodyPr wrap="square" lIns="0" tIns="0" rIns="0" bIns="0" rtlCol="0"/>
            <a:lstStyle/>
            <a:p>
              <a:endParaRPr/>
            </a:p>
          </p:txBody>
        </p:sp>
      </p:grpSp>
      <p:sp>
        <p:nvSpPr>
          <p:cNvPr id="5" name="object 5"/>
          <p:cNvSpPr/>
          <p:nvPr/>
        </p:nvSpPr>
        <p:spPr>
          <a:xfrm>
            <a:off x="4047430" y="5802420"/>
            <a:ext cx="1330960" cy="427355"/>
          </a:xfrm>
          <a:custGeom>
            <a:avLst/>
            <a:gdLst/>
            <a:ahLst/>
            <a:cxnLst/>
            <a:rect l="l" t="t" r="r" b="b"/>
            <a:pathLst>
              <a:path w="1330960" h="427354">
                <a:moveTo>
                  <a:pt x="1330767" y="426896"/>
                </a:moveTo>
                <a:lnTo>
                  <a:pt x="0" y="426896"/>
                </a:lnTo>
                <a:lnTo>
                  <a:pt x="0" y="0"/>
                </a:lnTo>
                <a:lnTo>
                  <a:pt x="1330767" y="0"/>
                </a:lnTo>
                <a:lnTo>
                  <a:pt x="1330767" y="426896"/>
                </a:lnTo>
                <a:close/>
              </a:path>
            </a:pathLst>
          </a:custGeom>
          <a:solidFill>
            <a:srgbClr val="D5FDDA"/>
          </a:solidFill>
        </p:spPr>
        <p:txBody>
          <a:bodyPr wrap="square" lIns="0" tIns="0" rIns="0" bIns="0" rtlCol="0"/>
          <a:lstStyle/>
          <a:p>
            <a:endParaRPr/>
          </a:p>
        </p:txBody>
      </p:sp>
      <p:sp>
        <p:nvSpPr>
          <p:cNvPr id="6" name="object 6"/>
          <p:cNvSpPr/>
          <p:nvPr/>
        </p:nvSpPr>
        <p:spPr>
          <a:xfrm>
            <a:off x="3094786" y="7248490"/>
            <a:ext cx="5690235" cy="431165"/>
          </a:xfrm>
          <a:custGeom>
            <a:avLst/>
            <a:gdLst/>
            <a:ahLst/>
            <a:cxnLst/>
            <a:rect l="l" t="t" r="r" b="b"/>
            <a:pathLst>
              <a:path w="5690234" h="431165">
                <a:moveTo>
                  <a:pt x="0" y="0"/>
                </a:moveTo>
                <a:lnTo>
                  <a:pt x="5689996" y="0"/>
                </a:lnTo>
                <a:lnTo>
                  <a:pt x="5689996" y="431164"/>
                </a:lnTo>
                <a:lnTo>
                  <a:pt x="0" y="431164"/>
                </a:lnTo>
                <a:lnTo>
                  <a:pt x="0" y="0"/>
                </a:lnTo>
                <a:close/>
              </a:path>
            </a:pathLst>
          </a:custGeom>
          <a:solidFill>
            <a:srgbClr val="FFCCD1"/>
          </a:solidFill>
        </p:spPr>
        <p:txBody>
          <a:bodyPr wrap="square" lIns="0" tIns="0" rIns="0" bIns="0" rtlCol="0"/>
          <a:lstStyle/>
          <a:p>
            <a:endParaRPr/>
          </a:p>
        </p:txBody>
      </p:sp>
      <p:sp>
        <p:nvSpPr>
          <p:cNvPr id="7" name="object 7"/>
          <p:cNvSpPr txBox="1"/>
          <p:nvPr/>
        </p:nvSpPr>
        <p:spPr>
          <a:xfrm>
            <a:off x="1617046" y="2573039"/>
            <a:ext cx="10243185" cy="5092700"/>
          </a:xfrm>
          <a:prstGeom prst="rect">
            <a:avLst/>
          </a:prstGeom>
        </p:spPr>
        <p:txBody>
          <a:bodyPr vert="horz" wrap="square" lIns="0" tIns="469265" rIns="0" bIns="0" rtlCol="0">
            <a:spAutoFit/>
          </a:bodyPr>
          <a:lstStyle/>
          <a:p>
            <a:pPr marL="12700">
              <a:lnSpc>
                <a:spcPct val="100000"/>
              </a:lnSpc>
              <a:spcBef>
                <a:spcPts val="3695"/>
              </a:spcBef>
            </a:pPr>
            <a:r>
              <a:rPr sz="5200" b="1" spc="95" dirty="0">
                <a:latin typeface="Trebuchet MS" panose="020B0603020202020204"/>
                <a:cs typeface="Trebuchet MS" panose="020B0603020202020204"/>
              </a:rPr>
              <a:t>SENTIMENT</a:t>
            </a:r>
            <a:r>
              <a:rPr sz="5200" b="1" spc="-405" dirty="0">
                <a:latin typeface="Trebuchet MS" panose="020B0603020202020204"/>
                <a:cs typeface="Trebuchet MS" panose="020B0603020202020204"/>
              </a:rPr>
              <a:t> </a:t>
            </a:r>
            <a:r>
              <a:rPr sz="5200" b="1" spc="150" dirty="0">
                <a:latin typeface="Trebuchet MS" panose="020B0603020202020204"/>
                <a:cs typeface="Trebuchet MS" panose="020B0603020202020204"/>
              </a:rPr>
              <a:t>ANALYSIS</a:t>
            </a:r>
            <a:endParaRPr sz="5200">
              <a:latin typeface="Trebuchet MS" panose="020B0603020202020204"/>
              <a:cs typeface="Trebuchet MS" panose="020B0603020202020204"/>
            </a:endParaRPr>
          </a:p>
          <a:p>
            <a:pPr marL="12700">
              <a:lnSpc>
                <a:spcPct val="100000"/>
              </a:lnSpc>
              <a:spcBef>
                <a:spcPts val="2420"/>
              </a:spcBef>
            </a:pPr>
            <a:r>
              <a:rPr sz="3500" b="1" spc="170" dirty="0">
                <a:latin typeface="Trebuchet MS" panose="020B0603020202020204"/>
                <a:cs typeface="Trebuchet MS" panose="020B0603020202020204"/>
              </a:rPr>
              <a:t>What</a:t>
            </a:r>
            <a:r>
              <a:rPr sz="3500" b="1" spc="-215" dirty="0">
                <a:latin typeface="Trebuchet MS" panose="020B0603020202020204"/>
                <a:cs typeface="Trebuchet MS" panose="020B0603020202020204"/>
              </a:rPr>
              <a:t> </a:t>
            </a:r>
            <a:r>
              <a:rPr sz="3500" b="1" spc="95" dirty="0">
                <a:latin typeface="Trebuchet MS" panose="020B0603020202020204"/>
                <a:cs typeface="Trebuchet MS" panose="020B0603020202020204"/>
              </a:rPr>
              <a:t>is</a:t>
            </a:r>
            <a:r>
              <a:rPr sz="3500" b="1" spc="-215" dirty="0">
                <a:latin typeface="Trebuchet MS" panose="020B0603020202020204"/>
                <a:cs typeface="Trebuchet MS" panose="020B0603020202020204"/>
              </a:rPr>
              <a:t> </a:t>
            </a:r>
            <a:r>
              <a:rPr sz="3500" b="1" spc="90" dirty="0">
                <a:latin typeface="Trebuchet MS" panose="020B0603020202020204"/>
                <a:cs typeface="Trebuchet MS" panose="020B0603020202020204"/>
              </a:rPr>
              <a:t>Sentiment</a:t>
            </a:r>
            <a:r>
              <a:rPr sz="3500" b="1" spc="-215" dirty="0">
                <a:latin typeface="Trebuchet MS" panose="020B0603020202020204"/>
                <a:cs typeface="Trebuchet MS" panose="020B0603020202020204"/>
              </a:rPr>
              <a:t> </a:t>
            </a:r>
            <a:r>
              <a:rPr sz="3500" b="1" spc="130" dirty="0">
                <a:latin typeface="Trebuchet MS" panose="020B0603020202020204"/>
                <a:cs typeface="Trebuchet MS" panose="020B0603020202020204"/>
              </a:rPr>
              <a:t>Analysis?</a:t>
            </a:r>
            <a:endParaRPr sz="3500">
              <a:latin typeface="Trebuchet MS" panose="020B0603020202020204"/>
              <a:cs typeface="Trebuchet MS" panose="020B0603020202020204"/>
            </a:endParaRPr>
          </a:p>
          <a:p>
            <a:pPr marL="12700" marR="5080">
              <a:lnSpc>
                <a:spcPct val="116000"/>
              </a:lnSpc>
              <a:spcBef>
                <a:spcPts val="40"/>
              </a:spcBef>
            </a:pPr>
            <a:r>
              <a:rPr sz="2800" spc="80" dirty="0">
                <a:latin typeface="Tahoma" panose="020B0604030504040204"/>
                <a:cs typeface="Tahoma" panose="020B0604030504040204"/>
              </a:rPr>
              <a:t>Sentiment</a:t>
            </a:r>
            <a:r>
              <a:rPr sz="2800" spc="-85" dirty="0">
                <a:latin typeface="Tahoma" panose="020B0604030504040204"/>
                <a:cs typeface="Tahoma" panose="020B0604030504040204"/>
              </a:rPr>
              <a:t> </a:t>
            </a:r>
            <a:r>
              <a:rPr sz="2800" spc="65" dirty="0">
                <a:latin typeface="Tahoma" panose="020B0604030504040204"/>
                <a:cs typeface="Tahoma" panose="020B0604030504040204"/>
              </a:rPr>
              <a:t>analysis</a:t>
            </a:r>
            <a:r>
              <a:rPr sz="2800" spc="-80" dirty="0">
                <a:latin typeface="Tahoma" panose="020B0604030504040204"/>
                <a:cs typeface="Tahoma" panose="020B0604030504040204"/>
              </a:rPr>
              <a:t> </a:t>
            </a:r>
            <a:r>
              <a:rPr sz="2800" spc="85" dirty="0">
                <a:latin typeface="Tahoma" panose="020B0604030504040204"/>
                <a:cs typeface="Tahoma" panose="020B0604030504040204"/>
              </a:rPr>
              <a:t>is</a:t>
            </a:r>
            <a:r>
              <a:rPr sz="2800" spc="-80" dirty="0">
                <a:latin typeface="Tahoma" panose="020B0604030504040204"/>
                <a:cs typeface="Tahoma" panose="020B0604030504040204"/>
              </a:rPr>
              <a:t> </a:t>
            </a:r>
            <a:r>
              <a:rPr sz="2800" spc="95" dirty="0">
                <a:latin typeface="Tahoma" panose="020B0604030504040204"/>
                <a:cs typeface="Tahoma" panose="020B0604030504040204"/>
              </a:rPr>
              <a:t>the</a:t>
            </a:r>
            <a:r>
              <a:rPr sz="2800" spc="-80" dirty="0">
                <a:latin typeface="Tahoma" panose="020B0604030504040204"/>
                <a:cs typeface="Tahoma" panose="020B0604030504040204"/>
              </a:rPr>
              <a:t> </a:t>
            </a:r>
            <a:r>
              <a:rPr sz="2800" spc="95" dirty="0">
                <a:latin typeface="Tahoma" panose="020B0604030504040204"/>
                <a:cs typeface="Tahoma" panose="020B0604030504040204"/>
              </a:rPr>
              <a:t>use</a:t>
            </a:r>
            <a:r>
              <a:rPr sz="2800" spc="-80" dirty="0">
                <a:latin typeface="Tahoma" panose="020B0604030504040204"/>
                <a:cs typeface="Tahoma" panose="020B0604030504040204"/>
              </a:rPr>
              <a:t> </a:t>
            </a:r>
            <a:r>
              <a:rPr sz="2800" spc="80" dirty="0">
                <a:latin typeface="Tahoma" panose="020B0604030504040204"/>
                <a:cs typeface="Tahoma" panose="020B0604030504040204"/>
              </a:rPr>
              <a:t>of</a:t>
            </a:r>
            <a:r>
              <a:rPr sz="2800" spc="-85" dirty="0">
                <a:latin typeface="Tahoma" panose="020B0604030504040204"/>
                <a:cs typeface="Tahoma" panose="020B0604030504040204"/>
              </a:rPr>
              <a:t> </a:t>
            </a:r>
            <a:r>
              <a:rPr sz="2800" dirty="0">
                <a:latin typeface="Tahoma" panose="020B0604030504040204"/>
                <a:cs typeface="Tahoma" panose="020B0604030504040204"/>
                <a:hlinkClick r:id="rId2"/>
              </a:rPr>
              <a:t>natural</a:t>
            </a:r>
            <a:r>
              <a:rPr sz="2800" spc="-80" dirty="0">
                <a:latin typeface="Tahoma" panose="020B0604030504040204"/>
                <a:cs typeface="Tahoma" panose="020B0604030504040204"/>
                <a:hlinkClick r:id="rId2"/>
              </a:rPr>
              <a:t> </a:t>
            </a:r>
            <a:r>
              <a:rPr sz="2800" dirty="0">
                <a:latin typeface="Tahoma" panose="020B0604030504040204"/>
                <a:cs typeface="Tahoma" panose="020B0604030504040204"/>
                <a:hlinkClick r:id="rId2"/>
              </a:rPr>
              <a:t>language</a:t>
            </a:r>
            <a:r>
              <a:rPr sz="2800" spc="-80" dirty="0">
                <a:latin typeface="Tahoma" panose="020B0604030504040204"/>
                <a:cs typeface="Tahoma" panose="020B0604030504040204"/>
                <a:hlinkClick r:id="rId2"/>
              </a:rPr>
              <a:t> </a:t>
            </a:r>
            <a:r>
              <a:rPr sz="2800" spc="50" dirty="0">
                <a:latin typeface="Tahoma" panose="020B0604030504040204"/>
                <a:cs typeface="Tahoma" panose="020B0604030504040204"/>
                <a:hlinkClick r:id="rId2"/>
              </a:rPr>
              <a:t>processing</a:t>
            </a:r>
            <a:r>
              <a:rPr sz="2800" spc="50" dirty="0">
                <a:latin typeface="Tahoma" panose="020B0604030504040204"/>
                <a:cs typeface="Tahoma" panose="020B0604030504040204"/>
              </a:rPr>
              <a:t>, </a:t>
            </a:r>
            <a:r>
              <a:rPr sz="2800" spc="95" dirty="0">
                <a:latin typeface="Tahoma" panose="020B0604030504040204"/>
                <a:cs typeface="Tahoma" panose="020B0604030504040204"/>
                <a:hlinkClick r:id="rId3"/>
              </a:rPr>
              <a:t>text</a:t>
            </a:r>
            <a:r>
              <a:rPr sz="2800" spc="-25" dirty="0">
                <a:latin typeface="Tahoma" panose="020B0604030504040204"/>
                <a:cs typeface="Tahoma" panose="020B0604030504040204"/>
                <a:hlinkClick r:id="rId3"/>
              </a:rPr>
              <a:t> </a:t>
            </a:r>
            <a:r>
              <a:rPr sz="2800" dirty="0">
                <a:latin typeface="Tahoma" panose="020B0604030504040204"/>
                <a:cs typeface="Tahoma" panose="020B0604030504040204"/>
                <a:hlinkClick r:id="rId3"/>
              </a:rPr>
              <a:t>analysis</a:t>
            </a:r>
            <a:r>
              <a:rPr sz="2800" dirty="0">
                <a:latin typeface="Tahoma" panose="020B0604030504040204"/>
                <a:cs typeface="Tahoma" panose="020B0604030504040204"/>
              </a:rPr>
              <a:t>,</a:t>
            </a:r>
            <a:r>
              <a:rPr sz="2800" spc="-20" dirty="0">
                <a:latin typeface="Tahoma" panose="020B0604030504040204"/>
                <a:cs typeface="Tahoma" panose="020B0604030504040204"/>
              </a:rPr>
              <a:t> </a:t>
            </a:r>
            <a:r>
              <a:rPr sz="2800" spc="95" dirty="0">
                <a:latin typeface="Tahoma" panose="020B0604030504040204"/>
                <a:cs typeface="Tahoma" panose="020B0604030504040204"/>
                <a:hlinkClick r:id="rId4"/>
              </a:rPr>
              <a:t>computational</a:t>
            </a:r>
            <a:r>
              <a:rPr sz="2800" spc="-25" dirty="0">
                <a:latin typeface="Tahoma" panose="020B0604030504040204"/>
                <a:cs typeface="Tahoma" panose="020B0604030504040204"/>
                <a:hlinkClick r:id="rId4"/>
              </a:rPr>
              <a:t> </a:t>
            </a:r>
            <a:r>
              <a:rPr sz="2800" dirty="0">
                <a:latin typeface="Tahoma" panose="020B0604030504040204"/>
                <a:cs typeface="Tahoma" panose="020B0604030504040204"/>
                <a:hlinkClick r:id="rId4"/>
              </a:rPr>
              <a:t>linguistics</a:t>
            </a:r>
            <a:r>
              <a:rPr sz="2800" dirty="0">
                <a:latin typeface="Tahoma" panose="020B0604030504040204"/>
                <a:cs typeface="Tahoma" panose="020B0604030504040204"/>
              </a:rPr>
              <a:t>,</a:t>
            </a:r>
            <a:r>
              <a:rPr sz="2800" spc="-20" dirty="0">
                <a:latin typeface="Tahoma" panose="020B0604030504040204"/>
                <a:cs typeface="Tahoma" panose="020B0604030504040204"/>
              </a:rPr>
              <a:t> </a:t>
            </a:r>
            <a:r>
              <a:rPr sz="2800" spc="80" dirty="0">
                <a:latin typeface="Tahoma" panose="020B0604030504040204"/>
                <a:cs typeface="Tahoma" panose="020B0604030504040204"/>
              </a:rPr>
              <a:t>and</a:t>
            </a:r>
            <a:r>
              <a:rPr sz="2800" spc="-25" dirty="0">
                <a:latin typeface="Tahoma" panose="020B0604030504040204"/>
                <a:cs typeface="Tahoma" panose="020B0604030504040204"/>
              </a:rPr>
              <a:t> </a:t>
            </a:r>
            <a:r>
              <a:rPr sz="2800" spc="114" dirty="0">
                <a:latin typeface="Tahoma" panose="020B0604030504040204"/>
                <a:cs typeface="Tahoma" panose="020B0604030504040204"/>
                <a:hlinkClick r:id="rId5"/>
              </a:rPr>
              <a:t>biometrics</a:t>
            </a:r>
            <a:r>
              <a:rPr sz="2800" spc="-20" dirty="0">
                <a:latin typeface="Tahoma" panose="020B0604030504040204"/>
                <a:cs typeface="Tahoma" panose="020B0604030504040204"/>
              </a:rPr>
              <a:t> </a:t>
            </a:r>
            <a:r>
              <a:rPr sz="2800" spc="100" dirty="0">
                <a:latin typeface="Tahoma" panose="020B0604030504040204"/>
                <a:cs typeface="Tahoma" panose="020B0604030504040204"/>
              </a:rPr>
              <a:t>to systematically</a:t>
            </a:r>
            <a:r>
              <a:rPr sz="2800" spc="40" dirty="0">
                <a:latin typeface="Tahoma" panose="020B0604030504040204"/>
                <a:cs typeface="Tahoma" panose="020B0604030504040204"/>
              </a:rPr>
              <a:t> </a:t>
            </a:r>
            <a:r>
              <a:rPr sz="2800" dirty="0">
                <a:latin typeface="Tahoma" panose="020B0604030504040204"/>
                <a:cs typeface="Tahoma" panose="020B0604030504040204"/>
              </a:rPr>
              <a:t>identify,</a:t>
            </a:r>
            <a:r>
              <a:rPr sz="2800" spc="40" dirty="0">
                <a:latin typeface="Tahoma" panose="020B0604030504040204"/>
                <a:cs typeface="Tahoma" panose="020B0604030504040204"/>
              </a:rPr>
              <a:t> </a:t>
            </a:r>
            <a:r>
              <a:rPr sz="2800" dirty="0">
                <a:latin typeface="Tahoma" panose="020B0604030504040204"/>
                <a:cs typeface="Tahoma" panose="020B0604030504040204"/>
              </a:rPr>
              <a:t>extract,</a:t>
            </a:r>
            <a:r>
              <a:rPr sz="2800" spc="40" dirty="0">
                <a:latin typeface="Tahoma" panose="020B0604030504040204"/>
                <a:cs typeface="Tahoma" panose="020B0604030504040204"/>
              </a:rPr>
              <a:t> </a:t>
            </a:r>
            <a:r>
              <a:rPr sz="2800" dirty="0">
                <a:latin typeface="Tahoma" panose="020B0604030504040204"/>
                <a:cs typeface="Tahoma" panose="020B0604030504040204"/>
              </a:rPr>
              <a:t>quantify,</a:t>
            </a:r>
            <a:r>
              <a:rPr sz="2800" spc="40" dirty="0">
                <a:latin typeface="Tahoma" panose="020B0604030504040204"/>
                <a:cs typeface="Tahoma" panose="020B0604030504040204"/>
              </a:rPr>
              <a:t> </a:t>
            </a:r>
            <a:r>
              <a:rPr sz="2800" spc="80" dirty="0">
                <a:latin typeface="Tahoma" panose="020B0604030504040204"/>
                <a:cs typeface="Tahoma" panose="020B0604030504040204"/>
              </a:rPr>
              <a:t>and</a:t>
            </a:r>
            <a:r>
              <a:rPr sz="2800" spc="40" dirty="0">
                <a:latin typeface="Tahoma" panose="020B0604030504040204"/>
                <a:cs typeface="Tahoma" panose="020B0604030504040204"/>
              </a:rPr>
              <a:t> </a:t>
            </a:r>
            <a:r>
              <a:rPr sz="2800" spc="130" dirty="0">
                <a:latin typeface="Tahoma" panose="020B0604030504040204"/>
                <a:cs typeface="Tahoma" panose="020B0604030504040204"/>
              </a:rPr>
              <a:t>study</a:t>
            </a:r>
            <a:r>
              <a:rPr sz="2800" spc="40" dirty="0">
                <a:latin typeface="Tahoma" panose="020B0604030504040204"/>
                <a:cs typeface="Tahoma" panose="020B0604030504040204"/>
              </a:rPr>
              <a:t> </a:t>
            </a:r>
            <a:r>
              <a:rPr sz="2800" spc="80" dirty="0">
                <a:latin typeface="Tahoma" panose="020B0604030504040204"/>
                <a:cs typeface="Tahoma" panose="020B0604030504040204"/>
              </a:rPr>
              <a:t>affective </a:t>
            </a:r>
            <a:r>
              <a:rPr sz="2800" spc="114" dirty="0">
                <a:latin typeface="Tahoma" panose="020B0604030504040204"/>
                <a:cs typeface="Tahoma" panose="020B0604030504040204"/>
                <a:hlinkClick r:id="rId6"/>
              </a:rPr>
              <a:t>states</a:t>
            </a:r>
            <a:r>
              <a:rPr sz="2800" spc="-85" dirty="0">
                <a:latin typeface="Tahoma" panose="020B0604030504040204"/>
                <a:cs typeface="Tahoma" panose="020B0604030504040204"/>
                <a:hlinkClick r:id="rId6"/>
              </a:rPr>
              <a:t> </a:t>
            </a:r>
            <a:r>
              <a:rPr sz="2800" spc="80" dirty="0">
                <a:latin typeface="Tahoma" panose="020B0604030504040204"/>
                <a:cs typeface="Tahoma" panose="020B0604030504040204"/>
                <a:hlinkClick r:id="rId6"/>
              </a:rPr>
              <a:t>and</a:t>
            </a:r>
            <a:r>
              <a:rPr sz="2800" spc="-85" dirty="0">
                <a:latin typeface="Tahoma" panose="020B0604030504040204"/>
                <a:cs typeface="Tahoma" panose="020B0604030504040204"/>
                <a:hlinkClick r:id="rId6"/>
              </a:rPr>
              <a:t> </a:t>
            </a:r>
            <a:r>
              <a:rPr sz="2800" spc="95" dirty="0">
                <a:latin typeface="Tahoma" panose="020B0604030504040204"/>
                <a:cs typeface="Tahoma" panose="020B0604030504040204"/>
                <a:hlinkClick r:id="rId6"/>
              </a:rPr>
              <a:t>subjective</a:t>
            </a:r>
            <a:r>
              <a:rPr sz="2800" spc="-85" dirty="0">
                <a:latin typeface="Tahoma" panose="020B0604030504040204"/>
                <a:cs typeface="Tahoma" panose="020B0604030504040204"/>
                <a:hlinkClick r:id="rId6"/>
              </a:rPr>
              <a:t> </a:t>
            </a:r>
            <a:r>
              <a:rPr sz="2800" dirty="0">
                <a:latin typeface="Tahoma" panose="020B0604030504040204"/>
                <a:cs typeface="Tahoma" panose="020B0604030504040204"/>
                <a:hlinkClick r:id="rId6"/>
              </a:rPr>
              <a:t>information,</a:t>
            </a:r>
            <a:r>
              <a:rPr sz="2800" spc="-85" dirty="0">
                <a:latin typeface="Tahoma" panose="020B0604030504040204"/>
                <a:cs typeface="Tahoma" panose="020B0604030504040204"/>
                <a:hlinkClick r:id="rId6"/>
              </a:rPr>
              <a:t> </a:t>
            </a:r>
            <a:r>
              <a:rPr sz="2800" spc="80" dirty="0">
                <a:latin typeface="Tahoma" panose="020B0604030504040204"/>
                <a:cs typeface="Tahoma" panose="020B0604030504040204"/>
                <a:hlinkClick r:id="rId6"/>
              </a:rPr>
              <a:t>widely</a:t>
            </a:r>
            <a:r>
              <a:rPr sz="2800" spc="-80" dirty="0">
                <a:latin typeface="Tahoma" panose="020B0604030504040204"/>
                <a:cs typeface="Tahoma" panose="020B0604030504040204"/>
                <a:hlinkClick r:id="rId6"/>
              </a:rPr>
              <a:t> </a:t>
            </a:r>
            <a:r>
              <a:rPr sz="2800" spc="105" dirty="0">
                <a:latin typeface="Tahoma" panose="020B0604030504040204"/>
                <a:cs typeface="Tahoma" panose="020B0604030504040204"/>
                <a:hlinkClick r:id="rId6"/>
              </a:rPr>
              <a:t>applied</a:t>
            </a:r>
            <a:r>
              <a:rPr sz="2800" spc="-85" dirty="0">
                <a:latin typeface="Tahoma" panose="020B0604030504040204"/>
                <a:cs typeface="Tahoma" panose="020B0604030504040204"/>
                <a:hlinkClick r:id="rId6"/>
              </a:rPr>
              <a:t> </a:t>
            </a:r>
            <a:r>
              <a:rPr sz="2800" spc="130" dirty="0">
                <a:latin typeface="Tahoma" panose="020B0604030504040204"/>
                <a:cs typeface="Tahoma" panose="020B0604030504040204"/>
                <a:hlinkClick r:id="rId6"/>
              </a:rPr>
              <a:t>to</a:t>
            </a:r>
            <a:r>
              <a:rPr sz="2800" spc="-85" dirty="0">
                <a:latin typeface="Tahoma" panose="020B0604030504040204"/>
                <a:cs typeface="Tahoma" panose="020B0604030504040204"/>
                <a:hlinkClick r:id="rId6"/>
              </a:rPr>
              <a:t> </a:t>
            </a:r>
            <a:r>
              <a:rPr sz="2800" spc="120" dirty="0">
                <a:latin typeface="Tahoma" panose="020B0604030504040204"/>
                <a:cs typeface="Tahoma" panose="020B0604030504040204"/>
                <a:hlinkClick r:id="rId6"/>
              </a:rPr>
              <a:t>voice</a:t>
            </a:r>
            <a:r>
              <a:rPr sz="2800" spc="-85" dirty="0">
                <a:latin typeface="Tahoma" panose="020B0604030504040204"/>
                <a:cs typeface="Tahoma" panose="020B0604030504040204"/>
                <a:hlinkClick r:id="rId6"/>
              </a:rPr>
              <a:t> </a:t>
            </a:r>
            <a:r>
              <a:rPr sz="2800" spc="55" dirty="0">
                <a:latin typeface="Tahoma" panose="020B0604030504040204"/>
                <a:cs typeface="Tahoma" panose="020B0604030504040204"/>
                <a:hlinkClick r:id="rId6"/>
              </a:rPr>
              <a:t>of </a:t>
            </a:r>
            <a:r>
              <a:rPr sz="2800" spc="90" dirty="0">
                <a:latin typeface="Tahoma" panose="020B0604030504040204"/>
                <a:cs typeface="Tahoma" panose="020B0604030504040204"/>
                <a:hlinkClick r:id="rId6"/>
              </a:rPr>
              <a:t>the</a:t>
            </a:r>
            <a:r>
              <a:rPr sz="2800" spc="-130" dirty="0">
                <a:latin typeface="Tahoma" panose="020B0604030504040204"/>
                <a:cs typeface="Tahoma" panose="020B0604030504040204"/>
                <a:hlinkClick r:id="rId6"/>
              </a:rPr>
              <a:t> </a:t>
            </a:r>
            <a:r>
              <a:rPr sz="2800" spc="120" dirty="0">
                <a:latin typeface="Tahoma" panose="020B0604030504040204"/>
                <a:cs typeface="Tahoma" panose="020B0604030504040204"/>
                <a:hlinkClick r:id="rId6"/>
              </a:rPr>
              <a:t>customer</a:t>
            </a:r>
            <a:r>
              <a:rPr sz="2800" spc="-125" dirty="0">
                <a:latin typeface="Tahoma" panose="020B0604030504040204"/>
                <a:cs typeface="Tahoma" panose="020B0604030504040204"/>
                <a:hlinkClick r:id="rId6"/>
              </a:rPr>
              <a:t> </a:t>
            </a:r>
            <a:r>
              <a:rPr sz="2800" spc="65" dirty="0">
                <a:latin typeface="Tahoma" panose="020B0604030504040204"/>
                <a:cs typeface="Tahoma" panose="020B0604030504040204"/>
                <a:hlinkClick r:id="rId6"/>
              </a:rPr>
              <a:t>materials</a:t>
            </a:r>
            <a:r>
              <a:rPr sz="2800" spc="-125" dirty="0">
                <a:latin typeface="Tahoma" panose="020B0604030504040204"/>
                <a:cs typeface="Tahoma" panose="020B0604030504040204"/>
                <a:hlinkClick r:id="rId6"/>
              </a:rPr>
              <a:t> </a:t>
            </a:r>
            <a:r>
              <a:rPr sz="2800" spc="120" dirty="0">
                <a:latin typeface="Tahoma" panose="020B0604030504040204"/>
                <a:cs typeface="Tahoma" panose="020B0604030504040204"/>
                <a:hlinkClick r:id="rId6"/>
              </a:rPr>
              <a:t>such</a:t>
            </a:r>
            <a:r>
              <a:rPr sz="2800" spc="-125" dirty="0">
                <a:latin typeface="Tahoma" panose="020B0604030504040204"/>
                <a:cs typeface="Tahoma" panose="020B0604030504040204"/>
                <a:hlinkClick r:id="rId6"/>
              </a:rPr>
              <a:t> </a:t>
            </a:r>
            <a:r>
              <a:rPr sz="2800" spc="85" dirty="0">
                <a:latin typeface="Tahoma" panose="020B0604030504040204"/>
                <a:cs typeface="Tahoma" panose="020B0604030504040204"/>
                <a:hlinkClick r:id="rId6"/>
              </a:rPr>
              <a:t>as</a:t>
            </a:r>
            <a:r>
              <a:rPr sz="2800" spc="-130" dirty="0">
                <a:latin typeface="Tahoma" panose="020B0604030504040204"/>
                <a:cs typeface="Tahoma" panose="020B0604030504040204"/>
                <a:hlinkClick r:id="rId6"/>
              </a:rPr>
              <a:t> </a:t>
            </a:r>
            <a:r>
              <a:rPr sz="2800" spc="65" dirty="0">
                <a:latin typeface="Tahoma" panose="020B0604030504040204"/>
                <a:cs typeface="Tahoma" panose="020B0604030504040204"/>
                <a:hlinkClick r:id="rId6"/>
              </a:rPr>
              <a:t>reviews</a:t>
            </a:r>
            <a:r>
              <a:rPr sz="2800" spc="-125" dirty="0">
                <a:latin typeface="Tahoma" panose="020B0604030504040204"/>
                <a:cs typeface="Tahoma" panose="020B0604030504040204"/>
                <a:hlinkClick r:id="rId6"/>
              </a:rPr>
              <a:t> </a:t>
            </a:r>
            <a:r>
              <a:rPr sz="2800" spc="80" dirty="0">
                <a:latin typeface="Tahoma" panose="020B0604030504040204"/>
                <a:cs typeface="Tahoma" panose="020B0604030504040204"/>
                <a:hlinkClick r:id="rId6"/>
              </a:rPr>
              <a:t>and</a:t>
            </a:r>
            <a:r>
              <a:rPr sz="2800" spc="-125" dirty="0">
                <a:latin typeface="Tahoma" panose="020B0604030504040204"/>
                <a:cs typeface="Tahoma" panose="020B0604030504040204"/>
                <a:hlinkClick r:id="rId6"/>
              </a:rPr>
              <a:t> </a:t>
            </a:r>
            <a:r>
              <a:rPr sz="2800" spc="80" dirty="0">
                <a:latin typeface="Tahoma" panose="020B0604030504040204"/>
                <a:cs typeface="Tahoma" panose="020B0604030504040204"/>
                <a:hlinkClick r:id="rId6"/>
              </a:rPr>
              <a:t>survey</a:t>
            </a:r>
            <a:r>
              <a:rPr sz="2800" spc="-125" dirty="0">
                <a:latin typeface="Tahoma" panose="020B0604030504040204"/>
                <a:cs typeface="Tahoma" panose="020B0604030504040204"/>
                <a:hlinkClick r:id="rId6"/>
              </a:rPr>
              <a:t> </a:t>
            </a:r>
            <a:r>
              <a:rPr sz="2800" spc="100" dirty="0">
                <a:latin typeface="Tahoma" panose="020B0604030504040204"/>
                <a:cs typeface="Tahoma" panose="020B0604030504040204"/>
                <a:hlinkClick r:id="rId6"/>
              </a:rPr>
              <a:t>respons</a:t>
            </a:r>
            <a:r>
              <a:rPr sz="2800" spc="100" dirty="0">
                <a:latin typeface="Tahoma" panose="020B0604030504040204"/>
                <a:cs typeface="Tahoma" panose="020B0604030504040204"/>
              </a:rPr>
              <a:t>es typically</a:t>
            </a:r>
            <a:r>
              <a:rPr sz="2800" spc="-120" dirty="0">
                <a:latin typeface="Tahoma" panose="020B0604030504040204"/>
                <a:cs typeface="Tahoma" panose="020B0604030504040204"/>
              </a:rPr>
              <a:t> </a:t>
            </a:r>
            <a:r>
              <a:rPr sz="2800" spc="100" dirty="0">
                <a:latin typeface="Tahoma" panose="020B0604030504040204"/>
                <a:cs typeface="Tahoma" panose="020B0604030504040204"/>
              </a:rPr>
              <a:t>express</a:t>
            </a:r>
            <a:r>
              <a:rPr sz="2800" spc="-120" dirty="0">
                <a:latin typeface="Tahoma" panose="020B0604030504040204"/>
                <a:cs typeface="Tahoma" panose="020B0604030504040204"/>
              </a:rPr>
              <a:t> </a:t>
            </a:r>
            <a:r>
              <a:rPr sz="2800" spc="60" dirty="0">
                <a:latin typeface="Tahoma" panose="020B0604030504040204"/>
                <a:cs typeface="Tahoma" panose="020B0604030504040204"/>
              </a:rPr>
              <a:t>their</a:t>
            </a:r>
            <a:r>
              <a:rPr sz="2800" spc="-120" dirty="0">
                <a:latin typeface="Tahoma" panose="020B0604030504040204"/>
                <a:cs typeface="Tahoma" panose="020B0604030504040204"/>
              </a:rPr>
              <a:t> </a:t>
            </a:r>
            <a:r>
              <a:rPr sz="2800" spc="75" dirty="0">
                <a:latin typeface="Tahoma" panose="020B0604030504040204"/>
                <a:cs typeface="Tahoma" panose="020B0604030504040204"/>
              </a:rPr>
              <a:t>opinion</a:t>
            </a:r>
            <a:r>
              <a:rPr sz="2800" spc="-120" dirty="0">
                <a:latin typeface="Tahoma" panose="020B0604030504040204"/>
                <a:cs typeface="Tahoma" panose="020B0604030504040204"/>
              </a:rPr>
              <a:t> </a:t>
            </a:r>
            <a:r>
              <a:rPr sz="2800" spc="55" dirty="0">
                <a:latin typeface="Tahoma" panose="020B0604030504040204"/>
                <a:cs typeface="Tahoma" panose="020B0604030504040204"/>
              </a:rPr>
              <a:t>or</a:t>
            </a:r>
            <a:r>
              <a:rPr sz="2800" spc="-120" dirty="0">
                <a:latin typeface="Tahoma" panose="020B0604030504040204"/>
                <a:cs typeface="Tahoma" panose="020B0604030504040204"/>
              </a:rPr>
              <a:t> </a:t>
            </a:r>
            <a:r>
              <a:rPr sz="2800" spc="45" dirty="0">
                <a:latin typeface="Tahoma" panose="020B0604030504040204"/>
                <a:cs typeface="Tahoma" panose="020B0604030504040204"/>
              </a:rPr>
              <a:t>sentiment.</a:t>
            </a:r>
            <a:endParaRPr sz="2800">
              <a:latin typeface="Tahoma" panose="020B0604030504040204"/>
              <a:cs typeface="Tahoma" panose="020B0604030504040204"/>
            </a:endParaRPr>
          </a:p>
        </p:txBody>
      </p:sp>
      <p:sp>
        <p:nvSpPr>
          <p:cNvPr id="9" name="object 9"/>
          <p:cNvSpPr txBox="1"/>
          <p:nvPr/>
        </p:nvSpPr>
        <p:spPr>
          <a:xfrm>
            <a:off x="1247171" y="984314"/>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sp>
        <p:nvSpPr>
          <p:cNvPr id="10" name="object 10"/>
          <p:cNvSpPr txBox="1"/>
          <p:nvPr/>
        </p:nvSpPr>
        <p:spPr>
          <a:xfrm>
            <a:off x="1617046" y="7786972"/>
            <a:ext cx="6044565" cy="299720"/>
          </a:xfrm>
          <a:prstGeom prst="rect">
            <a:avLst/>
          </a:prstGeom>
        </p:spPr>
        <p:txBody>
          <a:bodyPr vert="horz" wrap="square" lIns="0" tIns="12700" rIns="0" bIns="0" rtlCol="0">
            <a:spAutoFit/>
          </a:bodyPr>
          <a:lstStyle/>
          <a:p>
            <a:pPr marL="12700">
              <a:lnSpc>
                <a:spcPct val="100000"/>
              </a:lnSpc>
              <a:spcBef>
                <a:spcPts val="100"/>
              </a:spcBef>
            </a:pPr>
            <a:r>
              <a:rPr sz="1800" spc="75" dirty="0">
                <a:latin typeface="Tahoma" panose="020B0604030504040204"/>
                <a:cs typeface="Tahoma" panose="020B0604030504040204"/>
              </a:rPr>
              <a:t>source</a:t>
            </a:r>
            <a:r>
              <a:rPr sz="1800" spc="495" dirty="0">
                <a:latin typeface="Tahoma" panose="020B0604030504040204"/>
                <a:cs typeface="Tahoma" panose="020B0604030504040204"/>
              </a:rPr>
              <a:t> </a:t>
            </a:r>
            <a:r>
              <a:rPr sz="1800" spc="-285" dirty="0">
                <a:latin typeface="Tahoma" panose="020B0604030504040204"/>
                <a:cs typeface="Tahoma" panose="020B0604030504040204"/>
              </a:rPr>
              <a:t>:</a:t>
            </a:r>
            <a:r>
              <a:rPr sz="1800" spc="-35" dirty="0">
                <a:latin typeface="Tahoma" panose="020B0604030504040204"/>
                <a:cs typeface="Tahoma" panose="020B0604030504040204"/>
              </a:rPr>
              <a:t>  </a:t>
            </a:r>
            <a:r>
              <a:rPr sz="1800" spc="-10" dirty="0">
                <a:latin typeface="Tahoma" panose="020B0604030504040204"/>
                <a:cs typeface="Tahoma" panose="020B0604030504040204"/>
              </a:rPr>
              <a:t>https://en.wikipedia.org/wiki/Sentiment_analysis</a:t>
            </a:r>
            <a:endParaRPr sz="1800">
              <a:latin typeface="Tahoma" panose="020B0604030504040204"/>
              <a:cs typeface="Tahoma" panose="020B0604030504040204"/>
            </a:endParaRPr>
          </a:p>
        </p:txBody>
      </p:sp>
      <p:pic>
        <p:nvPicPr>
          <p:cNvPr id="11" name="object 11"/>
          <p:cNvPicPr/>
          <p:nvPr/>
        </p:nvPicPr>
        <p:blipFill>
          <a:blip r:embed="rId7" cstate="print"/>
          <a:stretch>
            <a:fillRect/>
          </a:stretch>
        </p:blipFill>
        <p:spPr>
          <a:xfrm>
            <a:off x="12213781" y="2001293"/>
            <a:ext cx="5958866" cy="5769702"/>
          </a:xfrm>
          <a:prstGeom prst="rect">
            <a:avLst/>
          </a:prstGeom>
        </p:spPr>
      </p:pic>
      <p:pic>
        <p:nvPicPr>
          <p:cNvPr id="100" name="Picture 99"/>
          <p:cNvPicPr/>
          <p:nvPr/>
        </p:nvPicPr>
        <p:blipFill>
          <a:blip r:embed="rId8"/>
          <a:stretch>
            <a:fillRect/>
          </a:stretch>
        </p:blipFill>
        <p:spPr>
          <a:xfrm>
            <a:off x="16687800" y="190500"/>
            <a:ext cx="1363980" cy="14859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95162" y="4735452"/>
            <a:ext cx="2308225" cy="386080"/>
          </a:xfrm>
          <a:custGeom>
            <a:avLst/>
            <a:gdLst/>
            <a:ahLst/>
            <a:cxnLst/>
            <a:rect l="l" t="t" r="r" b="b"/>
            <a:pathLst>
              <a:path w="2308225" h="386079">
                <a:moveTo>
                  <a:pt x="0" y="0"/>
                </a:moveTo>
                <a:lnTo>
                  <a:pt x="2308187" y="0"/>
                </a:lnTo>
                <a:lnTo>
                  <a:pt x="2308187" y="385762"/>
                </a:lnTo>
                <a:lnTo>
                  <a:pt x="0" y="385762"/>
                </a:lnTo>
                <a:lnTo>
                  <a:pt x="0" y="0"/>
                </a:lnTo>
                <a:close/>
              </a:path>
            </a:pathLst>
          </a:custGeom>
          <a:solidFill>
            <a:srgbClr val="FFCCD1"/>
          </a:solidFill>
        </p:spPr>
        <p:txBody>
          <a:bodyPr wrap="square" lIns="0" tIns="0" rIns="0" bIns="0" rtlCol="0"/>
          <a:lstStyle/>
          <a:p>
            <a:endParaRPr/>
          </a:p>
        </p:txBody>
      </p:sp>
      <p:sp>
        <p:nvSpPr>
          <p:cNvPr id="3" name="object 3"/>
          <p:cNvSpPr/>
          <p:nvPr/>
        </p:nvSpPr>
        <p:spPr>
          <a:xfrm>
            <a:off x="1000125" y="5210174"/>
            <a:ext cx="2054225" cy="386080"/>
          </a:xfrm>
          <a:custGeom>
            <a:avLst/>
            <a:gdLst/>
            <a:ahLst/>
            <a:cxnLst/>
            <a:rect l="l" t="t" r="r" b="b"/>
            <a:pathLst>
              <a:path w="2054225" h="386079">
                <a:moveTo>
                  <a:pt x="0" y="0"/>
                </a:moveTo>
                <a:lnTo>
                  <a:pt x="2053898" y="0"/>
                </a:lnTo>
                <a:lnTo>
                  <a:pt x="2053898" y="385762"/>
                </a:lnTo>
                <a:lnTo>
                  <a:pt x="0" y="385762"/>
                </a:lnTo>
                <a:lnTo>
                  <a:pt x="0" y="0"/>
                </a:lnTo>
                <a:close/>
              </a:path>
            </a:pathLst>
          </a:custGeom>
          <a:solidFill>
            <a:srgbClr val="D5FDDA"/>
          </a:solidFill>
        </p:spPr>
        <p:txBody>
          <a:bodyPr wrap="square" lIns="0" tIns="0" rIns="0" bIns="0" rtlCol="0"/>
          <a:lstStyle/>
          <a:p>
            <a:endParaRPr/>
          </a:p>
        </p:txBody>
      </p:sp>
      <p:sp>
        <p:nvSpPr>
          <p:cNvPr id="4" name="object 4"/>
          <p:cNvSpPr/>
          <p:nvPr/>
        </p:nvSpPr>
        <p:spPr>
          <a:xfrm>
            <a:off x="6164381" y="5237288"/>
            <a:ext cx="1249680" cy="386080"/>
          </a:xfrm>
          <a:custGeom>
            <a:avLst/>
            <a:gdLst/>
            <a:ahLst/>
            <a:cxnLst/>
            <a:rect l="l" t="t" r="r" b="b"/>
            <a:pathLst>
              <a:path w="1249679" h="386079">
                <a:moveTo>
                  <a:pt x="0" y="0"/>
                </a:moveTo>
                <a:lnTo>
                  <a:pt x="1249301" y="0"/>
                </a:lnTo>
                <a:lnTo>
                  <a:pt x="1249301" y="385762"/>
                </a:lnTo>
                <a:lnTo>
                  <a:pt x="0" y="385762"/>
                </a:lnTo>
                <a:lnTo>
                  <a:pt x="0" y="0"/>
                </a:lnTo>
                <a:close/>
              </a:path>
            </a:pathLst>
          </a:custGeom>
          <a:solidFill>
            <a:srgbClr val="C1FF72"/>
          </a:solidFill>
        </p:spPr>
        <p:txBody>
          <a:bodyPr wrap="square" lIns="0" tIns="0" rIns="0" bIns="0" rtlCol="0"/>
          <a:lstStyle/>
          <a:p>
            <a:endParaRPr/>
          </a:p>
        </p:txBody>
      </p:sp>
      <p:sp>
        <p:nvSpPr>
          <p:cNvPr id="5" name="object 5"/>
          <p:cNvSpPr/>
          <p:nvPr/>
        </p:nvSpPr>
        <p:spPr>
          <a:xfrm>
            <a:off x="8147074" y="5249489"/>
            <a:ext cx="3230880" cy="386080"/>
          </a:xfrm>
          <a:custGeom>
            <a:avLst/>
            <a:gdLst/>
            <a:ahLst/>
            <a:cxnLst/>
            <a:rect l="l" t="t" r="r" b="b"/>
            <a:pathLst>
              <a:path w="3230879" h="386079">
                <a:moveTo>
                  <a:pt x="3230760" y="385762"/>
                </a:moveTo>
                <a:lnTo>
                  <a:pt x="0" y="385762"/>
                </a:lnTo>
                <a:lnTo>
                  <a:pt x="0" y="0"/>
                </a:lnTo>
                <a:lnTo>
                  <a:pt x="3230760" y="0"/>
                </a:lnTo>
                <a:lnTo>
                  <a:pt x="3230760" y="385762"/>
                </a:lnTo>
                <a:close/>
              </a:path>
            </a:pathLst>
          </a:custGeom>
          <a:solidFill>
            <a:srgbClr val="D1D5FF"/>
          </a:solidFill>
        </p:spPr>
        <p:txBody>
          <a:bodyPr wrap="square" lIns="0" tIns="0" rIns="0" bIns="0" rtlCol="0"/>
          <a:lstStyle/>
          <a:p>
            <a:endParaRPr/>
          </a:p>
        </p:txBody>
      </p:sp>
      <p:grpSp>
        <p:nvGrpSpPr>
          <p:cNvPr id="6" name="object 6"/>
          <p:cNvGrpSpPr/>
          <p:nvPr/>
        </p:nvGrpSpPr>
        <p:grpSpPr>
          <a:xfrm>
            <a:off x="4418896" y="7637835"/>
            <a:ext cx="5845810" cy="386080"/>
            <a:chOff x="4418896" y="7637835"/>
            <a:chExt cx="5845810" cy="386080"/>
          </a:xfrm>
        </p:grpSpPr>
        <p:sp>
          <p:nvSpPr>
            <p:cNvPr id="7" name="object 7"/>
            <p:cNvSpPr/>
            <p:nvPr/>
          </p:nvSpPr>
          <p:spPr>
            <a:xfrm>
              <a:off x="7263894" y="7650125"/>
              <a:ext cx="3001010" cy="373380"/>
            </a:xfrm>
            <a:custGeom>
              <a:avLst/>
              <a:gdLst/>
              <a:ahLst/>
              <a:cxnLst/>
              <a:rect l="l" t="t" r="r" b="b"/>
              <a:pathLst>
                <a:path w="3001009" h="373379">
                  <a:moveTo>
                    <a:pt x="0" y="373094"/>
                  </a:moveTo>
                  <a:lnTo>
                    <a:pt x="3000721" y="373094"/>
                  </a:lnTo>
                  <a:lnTo>
                    <a:pt x="3000721" y="0"/>
                  </a:lnTo>
                  <a:lnTo>
                    <a:pt x="0" y="0"/>
                  </a:lnTo>
                  <a:lnTo>
                    <a:pt x="0" y="373094"/>
                  </a:lnTo>
                  <a:close/>
                </a:path>
              </a:pathLst>
            </a:custGeom>
            <a:solidFill>
              <a:srgbClr val="BEE3FF"/>
            </a:solidFill>
          </p:spPr>
          <p:txBody>
            <a:bodyPr wrap="square" lIns="0" tIns="0" rIns="0" bIns="0" rtlCol="0"/>
            <a:lstStyle/>
            <a:p>
              <a:endParaRPr/>
            </a:p>
          </p:txBody>
        </p:sp>
        <p:sp>
          <p:nvSpPr>
            <p:cNvPr id="8" name="object 8"/>
            <p:cNvSpPr/>
            <p:nvPr/>
          </p:nvSpPr>
          <p:spPr>
            <a:xfrm>
              <a:off x="4418896" y="7637835"/>
              <a:ext cx="2845435" cy="386080"/>
            </a:xfrm>
            <a:custGeom>
              <a:avLst/>
              <a:gdLst/>
              <a:ahLst/>
              <a:cxnLst/>
              <a:rect l="l" t="t" r="r" b="b"/>
              <a:pathLst>
                <a:path w="2845434" h="386079">
                  <a:moveTo>
                    <a:pt x="2844998" y="385762"/>
                  </a:moveTo>
                  <a:lnTo>
                    <a:pt x="0" y="385762"/>
                  </a:lnTo>
                  <a:lnTo>
                    <a:pt x="0" y="0"/>
                  </a:lnTo>
                  <a:lnTo>
                    <a:pt x="2844998" y="0"/>
                  </a:lnTo>
                  <a:lnTo>
                    <a:pt x="2844998" y="385762"/>
                  </a:lnTo>
                  <a:close/>
                </a:path>
              </a:pathLst>
            </a:custGeom>
            <a:solidFill>
              <a:srgbClr val="FFCCD1"/>
            </a:solidFill>
          </p:spPr>
          <p:txBody>
            <a:bodyPr wrap="square" lIns="0" tIns="0" rIns="0" bIns="0" rtlCol="0"/>
            <a:lstStyle/>
            <a:p>
              <a:endParaRPr/>
            </a:p>
          </p:txBody>
        </p:sp>
      </p:grpSp>
      <p:sp>
        <p:nvSpPr>
          <p:cNvPr id="9" name="object 9"/>
          <p:cNvSpPr txBox="1"/>
          <p:nvPr/>
        </p:nvSpPr>
        <p:spPr>
          <a:xfrm>
            <a:off x="1016000" y="2263884"/>
            <a:ext cx="10734675" cy="2876550"/>
          </a:xfrm>
          <a:prstGeom prst="rect">
            <a:avLst/>
          </a:prstGeom>
        </p:spPr>
        <p:txBody>
          <a:bodyPr vert="horz" wrap="square" lIns="0" tIns="469900" rIns="0" bIns="0" rtlCol="0">
            <a:spAutoFit/>
          </a:bodyPr>
          <a:lstStyle/>
          <a:p>
            <a:pPr marL="12700">
              <a:lnSpc>
                <a:spcPct val="100000"/>
              </a:lnSpc>
              <a:spcBef>
                <a:spcPts val="3700"/>
              </a:spcBef>
            </a:pPr>
            <a:r>
              <a:rPr sz="5200" b="1" dirty="0">
                <a:latin typeface="Trebuchet MS" panose="020B0603020202020204"/>
                <a:cs typeface="Trebuchet MS" panose="020B0603020202020204"/>
              </a:rPr>
              <a:t>NLTK</a:t>
            </a:r>
            <a:r>
              <a:rPr sz="5200" b="1" spc="-355" dirty="0">
                <a:latin typeface="Trebuchet MS" panose="020B0603020202020204"/>
                <a:cs typeface="Trebuchet MS" panose="020B0603020202020204"/>
              </a:rPr>
              <a:t> </a:t>
            </a:r>
            <a:r>
              <a:rPr sz="5200" b="1" spc="819" dirty="0">
                <a:latin typeface="Trebuchet MS" panose="020B0603020202020204"/>
                <a:cs typeface="Trebuchet MS" panose="020B0603020202020204"/>
              </a:rPr>
              <a:t>-</a:t>
            </a:r>
            <a:r>
              <a:rPr sz="5200" b="1" spc="915" dirty="0">
                <a:latin typeface="Trebuchet MS" panose="020B0603020202020204"/>
                <a:cs typeface="Trebuchet MS" panose="020B0603020202020204"/>
              </a:rPr>
              <a:t> </a:t>
            </a:r>
            <a:r>
              <a:rPr sz="5200" dirty="0">
                <a:latin typeface="Tahoma" panose="020B0604030504040204"/>
                <a:cs typeface="Tahoma" panose="020B0604030504040204"/>
              </a:rPr>
              <a:t>Natural</a:t>
            </a:r>
            <a:r>
              <a:rPr sz="5200" spc="-265" dirty="0">
                <a:latin typeface="Tahoma" panose="020B0604030504040204"/>
                <a:cs typeface="Tahoma" panose="020B0604030504040204"/>
              </a:rPr>
              <a:t> </a:t>
            </a:r>
            <a:r>
              <a:rPr sz="5200" dirty="0">
                <a:latin typeface="Tahoma" panose="020B0604030504040204"/>
                <a:cs typeface="Tahoma" panose="020B0604030504040204"/>
              </a:rPr>
              <a:t>Language</a:t>
            </a:r>
            <a:r>
              <a:rPr sz="5200" spc="-265" dirty="0">
                <a:latin typeface="Tahoma" panose="020B0604030504040204"/>
                <a:cs typeface="Tahoma" panose="020B0604030504040204"/>
              </a:rPr>
              <a:t> </a:t>
            </a:r>
            <a:r>
              <a:rPr sz="5200" spc="-10" dirty="0">
                <a:latin typeface="Tahoma" panose="020B0604030504040204"/>
                <a:cs typeface="Tahoma" panose="020B0604030504040204"/>
              </a:rPr>
              <a:t>Toolkit</a:t>
            </a:r>
            <a:endParaRPr sz="5200">
              <a:latin typeface="Tahoma" panose="020B0604030504040204"/>
              <a:cs typeface="Tahoma" panose="020B0604030504040204"/>
            </a:endParaRPr>
          </a:p>
          <a:p>
            <a:pPr marL="12700" marR="5080">
              <a:lnSpc>
                <a:spcPct val="116000"/>
              </a:lnSpc>
              <a:spcBef>
                <a:spcPts val="1360"/>
              </a:spcBef>
            </a:pPr>
            <a:r>
              <a:rPr sz="2700" dirty="0">
                <a:latin typeface="Tahoma" panose="020B0604030504040204"/>
                <a:cs typeface="Tahoma" panose="020B0604030504040204"/>
              </a:rPr>
              <a:t>NLTK</a:t>
            </a:r>
            <a:r>
              <a:rPr sz="2700" spc="-114" dirty="0">
                <a:latin typeface="Tahoma" panose="020B0604030504040204"/>
                <a:cs typeface="Tahoma" panose="020B0604030504040204"/>
              </a:rPr>
              <a:t> </a:t>
            </a:r>
            <a:r>
              <a:rPr sz="2700" spc="85" dirty="0">
                <a:latin typeface="Tahoma" panose="020B0604030504040204"/>
                <a:cs typeface="Tahoma" panose="020B0604030504040204"/>
              </a:rPr>
              <a:t>is</a:t>
            </a:r>
            <a:r>
              <a:rPr sz="2700" spc="-114" dirty="0">
                <a:latin typeface="Tahoma" panose="020B0604030504040204"/>
                <a:cs typeface="Tahoma" panose="020B0604030504040204"/>
              </a:rPr>
              <a:t> </a:t>
            </a:r>
            <a:r>
              <a:rPr sz="2700" dirty="0">
                <a:latin typeface="Tahoma" panose="020B0604030504040204"/>
                <a:cs typeface="Tahoma" panose="020B0604030504040204"/>
              </a:rPr>
              <a:t>a</a:t>
            </a:r>
            <a:r>
              <a:rPr sz="2700" spc="-114" dirty="0">
                <a:latin typeface="Tahoma" panose="020B0604030504040204"/>
                <a:cs typeface="Tahoma" panose="020B0604030504040204"/>
              </a:rPr>
              <a:t> </a:t>
            </a:r>
            <a:r>
              <a:rPr sz="2700" spc="50" dirty="0">
                <a:latin typeface="Tahoma" panose="020B0604030504040204"/>
                <a:cs typeface="Tahoma" panose="020B0604030504040204"/>
              </a:rPr>
              <a:t>leading</a:t>
            </a:r>
            <a:r>
              <a:rPr sz="2700" spc="-110" dirty="0">
                <a:latin typeface="Tahoma" panose="020B0604030504040204"/>
                <a:cs typeface="Tahoma" panose="020B0604030504040204"/>
              </a:rPr>
              <a:t> </a:t>
            </a:r>
            <a:r>
              <a:rPr sz="2700" spc="80" dirty="0">
                <a:latin typeface="Tahoma" panose="020B0604030504040204"/>
                <a:cs typeface="Tahoma" panose="020B0604030504040204"/>
              </a:rPr>
              <a:t>platform</a:t>
            </a:r>
            <a:r>
              <a:rPr sz="2700" spc="-114" dirty="0">
                <a:latin typeface="Tahoma" panose="020B0604030504040204"/>
                <a:cs typeface="Tahoma" panose="020B0604030504040204"/>
              </a:rPr>
              <a:t> </a:t>
            </a:r>
            <a:r>
              <a:rPr sz="2700" spc="55" dirty="0">
                <a:latin typeface="Tahoma" panose="020B0604030504040204"/>
                <a:cs typeface="Tahoma" panose="020B0604030504040204"/>
              </a:rPr>
              <a:t>for</a:t>
            </a:r>
            <a:r>
              <a:rPr sz="2700" spc="-114" dirty="0">
                <a:latin typeface="Tahoma" panose="020B0604030504040204"/>
                <a:cs typeface="Tahoma" panose="020B0604030504040204"/>
              </a:rPr>
              <a:t> </a:t>
            </a:r>
            <a:r>
              <a:rPr sz="2700" spc="60" dirty="0">
                <a:latin typeface="Tahoma" panose="020B0604030504040204"/>
                <a:cs typeface="Tahoma" panose="020B0604030504040204"/>
              </a:rPr>
              <a:t>building</a:t>
            </a:r>
            <a:r>
              <a:rPr sz="2700" spc="-110" dirty="0">
                <a:latin typeface="Tahoma" panose="020B0604030504040204"/>
                <a:cs typeface="Tahoma" panose="020B0604030504040204"/>
              </a:rPr>
              <a:t> </a:t>
            </a:r>
            <a:r>
              <a:rPr sz="2700" spc="90" dirty="0">
                <a:latin typeface="Tahoma" panose="020B0604030504040204"/>
                <a:cs typeface="Tahoma" panose="020B0604030504040204"/>
              </a:rPr>
              <a:t>Python</a:t>
            </a:r>
            <a:r>
              <a:rPr sz="2700" spc="-114" dirty="0">
                <a:latin typeface="Tahoma" panose="020B0604030504040204"/>
                <a:cs typeface="Tahoma" panose="020B0604030504040204"/>
              </a:rPr>
              <a:t> </a:t>
            </a:r>
            <a:r>
              <a:rPr sz="2700" spc="80" dirty="0">
                <a:latin typeface="Tahoma" panose="020B0604030504040204"/>
                <a:cs typeface="Tahoma" panose="020B0604030504040204"/>
              </a:rPr>
              <a:t>programs</a:t>
            </a:r>
            <a:r>
              <a:rPr sz="2700" spc="-114" dirty="0">
                <a:latin typeface="Tahoma" panose="020B0604030504040204"/>
                <a:cs typeface="Tahoma" panose="020B0604030504040204"/>
              </a:rPr>
              <a:t> </a:t>
            </a:r>
            <a:r>
              <a:rPr sz="2700" spc="135" dirty="0">
                <a:latin typeface="Tahoma" panose="020B0604030504040204"/>
                <a:cs typeface="Tahoma" panose="020B0604030504040204"/>
              </a:rPr>
              <a:t>to</a:t>
            </a:r>
            <a:r>
              <a:rPr sz="2700" spc="-110" dirty="0">
                <a:latin typeface="Tahoma" panose="020B0604030504040204"/>
                <a:cs typeface="Tahoma" panose="020B0604030504040204"/>
              </a:rPr>
              <a:t> </a:t>
            </a:r>
            <a:r>
              <a:rPr sz="2700" spc="-20" dirty="0">
                <a:latin typeface="Tahoma" panose="020B0604030504040204"/>
                <a:cs typeface="Tahoma" panose="020B0604030504040204"/>
              </a:rPr>
              <a:t>work </a:t>
            </a:r>
            <a:r>
              <a:rPr sz="2700" spc="55" dirty="0">
                <a:latin typeface="Tahoma" panose="020B0604030504040204"/>
                <a:cs typeface="Tahoma" panose="020B0604030504040204"/>
              </a:rPr>
              <a:t>with</a:t>
            </a:r>
            <a:r>
              <a:rPr sz="2700" spc="-80" dirty="0">
                <a:latin typeface="Tahoma" panose="020B0604030504040204"/>
                <a:cs typeface="Tahoma" panose="020B0604030504040204"/>
              </a:rPr>
              <a:t> </a:t>
            </a:r>
            <a:r>
              <a:rPr sz="2700" spc="50" dirty="0">
                <a:latin typeface="Tahoma" panose="020B0604030504040204"/>
                <a:cs typeface="Tahoma" panose="020B0604030504040204"/>
              </a:rPr>
              <a:t>human</a:t>
            </a:r>
            <a:r>
              <a:rPr sz="2700" spc="-75" dirty="0">
                <a:latin typeface="Tahoma" panose="020B0604030504040204"/>
                <a:cs typeface="Tahoma" panose="020B0604030504040204"/>
              </a:rPr>
              <a:t> </a:t>
            </a:r>
            <a:r>
              <a:rPr sz="2700" dirty="0">
                <a:latin typeface="Tahoma" panose="020B0604030504040204"/>
                <a:cs typeface="Tahoma" panose="020B0604030504040204"/>
              </a:rPr>
              <a:t>language</a:t>
            </a:r>
            <a:r>
              <a:rPr sz="2700" spc="-75" dirty="0">
                <a:latin typeface="Tahoma" panose="020B0604030504040204"/>
                <a:cs typeface="Tahoma" panose="020B0604030504040204"/>
              </a:rPr>
              <a:t> </a:t>
            </a:r>
            <a:r>
              <a:rPr sz="2700" dirty="0">
                <a:latin typeface="Tahoma" panose="020B0604030504040204"/>
                <a:cs typeface="Tahoma" panose="020B0604030504040204"/>
              </a:rPr>
              <a:t>data.</a:t>
            </a:r>
            <a:r>
              <a:rPr sz="2700" spc="-75" dirty="0">
                <a:latin typeface="Tahoma" panose="020B0604030504040204"/>
                <a:cs typeface="Tahoma" panose="020B0604030504040204"/>
              </a:rPr>
              <a:t> </a:t>
            </a:r>
            <a:r>
              <a:rPr sz="2700" spc="-130" dirty="0">
                <a:latin typeface="Tahoma" panose="020B0604030504040204"/>
                <a:cs typeface="Tahoma" panose="020B0604030504040204"/>
              </a:rPr>
              <a:t>It</a:t>
            </a:r>
            <a:r>
              <a:rPr sz="2700" spc="-75" dirty="0">
                <a:latin typeface="Tahoma" panose="020B0604030504040204"/>
                <a:cs typeface="Tahoma" panose="020B0604030504040204"/>
              </a:rPr>
              <a:t> </a:t>
            </a:r>
            <a:r>
              <a:rPr sz="2700" spc="105" dirty="0">
                <a:latin typeface="Tahoma" panose="020B0604030504040204"/>
                <a:cs typeface="Tahoma" panose="020B0604030504040204"/>
              </a:rPr>
              <a:t>provides</a:t>
            </a:r>
            <a:r>
              <a:rPr sz="2700" spc="-75" dirty="0">
                <a:latin typeface="Tahoma" panose="020B0604030504040204"/>
                <a:cs typeface="Tahoma" panose="020B0604030504040204"/>
              </a:rPr>
              <a:t> </a:t>
            </a:r>
            <a:r>
              <a:rPr sz="2700" spc="165" dirty="0">
                <a:latin typeface="Tahoma" panose="020B0604030504040204"/>
                <a:cs typeface="Tahoma" panose="020B0604030504040204"/>
              </a:rPr>
              <a:t>easy-</a:t>
            </a:r>
            <a:r>
              <a:rPr sz="2700" spc="225" dirty="0">
                <a:latin typeface="Tahoma" panose="020B0604030504040204"/>
                <a:cs typeface="Tahoma" panose="020B0604030504040204"/>
              </a:rPr>
              <a:t>to-</a:t>
            </a:r>
            <a:r>
              <a:rPr sz="2700" spc="85" dirty="0">
                <a:latin typeface="Tahoma" panose="020B0604030504040204"/>
                <a:cs typeface="Tahoma" panose="020B0604030504040204"/>
              </a:rPr>
              <a:t>use</a:t>
            </a:r>
            <a:r>
              <a:rPr sz="2700" spc="-75" dirty="0">
                <a:latin typeface="Tahoma" panose="020B0604030504040204"/>
                <a:cs typeface="Tahoma" panose="020B0604030504040204"/>
              </a:rPr>
              <a:t> </a:t>
            </a:r>
            <a:r>
              <a:rPr sz="2700" spc="90" dirty="0">
                <a:latin typeface="Tahoma" panose="020B0604030504040204"/>
                <a:cs typeface="Tahoma" panose="020B0604030504040204"/>
              </a:rPr>
              <a:t>interfaces</a:t>
            </a:r>
            <a:r>
              <a:rPr sz="2700" spc="-75" dirty="0">
                <a:latin typeface="Tahoma" panose="020B0604030504040204"/>
                <a:cs typeface="Tahoma" panose="020B0604030504040204"/>
              </a:rPr>
              <a:t> </a:t>
            </a:r>
            <a:r>
              <a:rPr sz="2700" spc="-10" dirty="0">
                <a:latin typeface="Tahoma" panose="020B0604030504040204"/>
                <a:cs typeface="Tahoma" panose="020B0604030504040204"/>
              </a:rPr>
              <a:t>along </a:t>
            </a:r>
            <a:r>
              <a:rPr sz="2700" spc="55" dirty="0">
                <a:latin typeface="Tahoma" panose="020B0604030504040204"/>
                <a:cs typeface="Tahoma" panose="020B0604030504040204"/>
              </a:rPr>
              <a:t>with</a:t>
            </a:r>
            <a:r>
              <a:rPr sz="2700" spc="-114" dirty="0">
                <a:latin typeface="Tahoma" panose="020B0604030504040204"/>
                <a:cs typeface="Tahoma" panose="020B0604030504040204"/>
              </a:rPr>
              <a:t> </a:t>
            </a:r>
            <a:r>
              <a:rPr sz="2700" dirty="0">
                <a:latin typeface="Tahoma" panose="020B0604030504040204"/>
                <a:cs typeface="Tahoma" panose="020B0604030504040204"/>
              </a:rPr>
              <a:t>a</a:t>
            </a:r>
            <a:r>
              <a:rPr sz="2700" spc="-114" dirty="0">
                <a:latin typeface="Tahoma" panose="020B0604030504040204"/>
                <a:cs typeface="Tahoma" panose="020B0604030504040204"/>
              </a:rPr>
              <a:t> </a:t>
            </a:r>
            <a:r>
              <a:rPr sz="2700" spc="90" dirty="0">
                <a:latin typeface="Tahoma" panose="020B0604030504040204"/>
                <a:cs typeface="Tahoma" panose="020B0604030504040204"/>
              </a:rPr>
              <a:t>suite</a:t>
            </a:r>
            <a:r>
              <a:rPr sz="2700" spc="-114" dirty="0">
                <a:latin typeface="Tahoma" panose="020B0604030504040204"/>
                <a:cs typeface="Tahoma" panose="020B0604030504040204"/>
              </a:rPr>
              <a:t> </a:t>
            </a:r>
            <a:r>
              <a:rPr sz="2700" spc="80" dirty="0">
                <a:latin typeface="Tahoma" panose="020B0604030504040204"/>
                <a:cs typeface="Tahoma" panose="020B0604030504040204"/>
              </a:rPr>
              <a:t>of</a:t>
            </a:r>
            <a:r>
              <a:rPr sz="2700" spc="-114" dirty="0">
                <a:latin typeface="Tahoma" panose="020B0604030504040204"/>
                <a:cs typeface="Tahoma" panose="020B0604030504040204"/>
              </a:rPr>
              <a:t> </a:t>
            </a:r>
            <a:r>
              <a:rPr sz="2700" spc="95" dirty="0">
                <a:latin typeface="Tahoma" panose="020B0604030504040204"/>
                <a:cs typeface="Tahoma" panose="020B0604030504040204"/>
              </a:rPr>
              <a:t>text</a:t>
            </a:r>
            <a:r>
              <a:rPr sz="2700" spc="-114" dirty="0">
                <a:latin typeface="Tahoma" panose="020B0604030504040204"/>
                <a:cs typeface="Tahoma" panose="020B0604030504040204"/>
              </a:rPr>
              <a:t> </a:t>
            </a:r>
            <a:r>
              <a:rPr sz="2700" spc="105" dirty="0">
                <a:latin typeface="Tahoma" panose="020B0604030504040204"/>
                <a:cs typeface="Tahoma" panose="020B0604030504040204"/>
              </a:rPr>
              <a:t>processing</a:t>
            </a:r>
            <a:r>
              <a:rPr sz="2700" spc="-114" dirty="0">
                <a:latin typeface="Tahoma" panose="020B0604030504040204"/>
                <a:cs typeface="Tahoma" panose="020B0604030504040204"/>
              </a:rPr>
              <a:t> </a:t>
            </a:r>
            <a:r>
              <a:rPr sz="2700" spc="55" dirty="0">
                <a:latin typeface="Tahoma" panose="020B0604030504040204"/>
                <a:cs typeface="Tahoma" panose="020B0604030504040204"/>
              </a:rPr>
              <a:t>libraries</a:t>
            </a:r>
            <a:r>
              <a:rPr sz="2700" spc="-110" dirty="0">
                <a:latin typeface="Tahoma" panose="020B0604030504040204"/>
                <a:cs typeface="Tahoma" panose="020B0604030504040204"/>
              </a:rPr>
              <a:t> </a:t>
            </a:r>
            <a:r>
              <a:rPr sz="2700" spc="55" dirty="0">
                <a:latin typeface="Tahoma" panose="020B0604030504040204"/>
                <a:cs typeface="Tahoma" panose="020B0604030504040204"/>
              </a:rPr>
              <a:t>for</a:t>
            </a:r>
            <a:r>
              <a:rPr sz="2700" spc="-114" dirty="0">
                <a:latin typeface="Tahoma" panose="020B0604030504040204"/>
                <a:cs typeface="Tahoma" panose="020B0604030504040204"/>
              </a:rPr>
              <a:t> </a:t>
            </a:r>
            <a:r>
              <a:rPr sz="2700" spc="55" dirty="0">
                <a:latin typeface="Tahoma" panose="020B0604030504040204"/>
                <a:cs typeface="Tahoma" panose="020B0604030504040204"/>
              </a:rPr>
              <a:t>classification,</a:t>
            </a:r>
            <a:endParaRPr sz="2700">
              <a:latin typeface="Tahoma" panose="020B0604030504040204"/>
              <a:cs typeface="Tahoma" panose="020B0604030504040204"/>
            </a:endParaRPr>
          </a:p>
        </p:txBody>
      </p:sp>
      <p:sp>
        <p:nvSpPr>
          <p:cNvPr id="10" name="object 10"/>
          <p:cNvSpPr txBox="1"/>
          <p:nvPr/>
        </p:nvSpPr>
        <p:spPr>
          <a:xfrm>
            <a:off x="1000125" y="5260404"/>
            <a:ext cx="2054225" cy="385445"/>
          </a:xfrm>
          <a:prstGeom prst="rect">
            <a:avLst/>
          </a:prstGeom>
        </p:spPr>
        <p:txBody>
          <a:bodyPr vert="horz" wrap="square" lIns="0" tIns="0" rIns="0" bIns="0" rtlCol="0">
            <a:spAutoFit/>
          </a:bodyPr>
          <a:lstStyle/>
          <a:p>
            <a:pPr marL="27940">
              <a:lnSpc>
                <a:spcPts val="2705"/>
              </a:lnSpc>
            </a:pPr>
            <a:r>
              <a:rPr sz="2700" spc="-10" dirty="0">
                <a:latin typeface="Tahoma" panose="020B0604030504040204"/>
                <a:cs typeface="Tahoma" panose="020B0604030504040204"/>
              </a:rPr>
              <a:t>tokenization,</a:t>
            </a:r>
            <a:endParaRPr sz="2700">
              <a:latin typeface="Tahoma" panose="020B0604030504040204"/>
              <a:cs typeface="Tahoma" panose="020B0604030504040204"/>
            </a:endParaRPr>
          </a:p>
        </p:txBody>
      </p:sp>
      <p:sp>
        <p:nvSpPr>
          <p:cNvPr id="11" name="object 11"/>
          <p:cNvSpPr txBox="1"/>
          <p:nvPr/>
        </p:nvSpPr>
        <p:spPr>
          <a:xfrm>
            <a:off x="3054023" y="5260404"/>
            <a:ext cx="1726564" cy="385445"/>
          </a:xfrm>
          <a:prstGeom prst="rect">
            <a:avLst/>
          </a:prstGeom>
          <a:solidFill>
            <a:srgbClr val="FFF5C2"/>
          </a:solidFill>
        </p:spPr>
        <p:txBody>
          <a:bodyPr vert="horz" wrap="square" lIns="0" tIns="0" rIns="0" bIns="0" rtlCol="0">
            <a:spAutoFit/>
          </a:bodyPr>
          <a:lstStyle/>
          <a:p>
            <a:pPr marL="62230">
              <a:lnSpc>
                <a:spcPts val="2705"/>
              </a:lnSpc>
            </a:pPr>
            <a:r>
              <a:rPr sz="2700" spc="-10" dirty="0">
                <a:latin typeface="Tahoma" panose="020B0604030504040204"/>
                <a:cs typeface="Tahoma" panose="020B0604030504040204"/>
              </a:rPr>
              <a:t>stemming,</a:t>
            </a:r>
            <a:endParaRPr sz="2700">
              <a:latin typeface="Tahoma" panose="020B0604030504040204"/>
              <a:cs typeface="Tahoma" panose="020B0604030504040204"/>
            </a:endParaRPr>
          </a:p>
        </p:txBody>
      </p:sp>
      <p:sp>
        <p:nvSpPr>
          <p:cNvPr id="12" name="object 12"/>
          <p:cNvSpPr txBox="1"/>
          <p:nvPr/>
        </p:nvSpPr>
        <p:spPr>
          <a:xfrm>
            <a:off x="4780522" y="5260404"/>
            <a:ext cx="1384300" cy="385445"/>
          </a:xfrm>
          <a:prstGeom prst="rect">
            <a:avLst/>
          </a:prstGeom>
          <a:solidFill>
            <a:srgbClr val="BEE3FF"/>
          </a:solidFill>
        </p:spPr>
        <p:txBody>
          <a:bodyPr vert="horz" wrap="square" lIns="0" tIns="0" rIns="0" bIns="0" rtlCol="0">
            <a:spAutoFit/>
          </a:bodyPr>
          <a:lstStyle/>
          <a:p>
            <a:pPr marL="67945">
              <a:lnSpc>
                <a:spcPts val="2705"/>
              </a:lnSpc>
            </a:pPr>
            <a:r>
              <a:rPr sz="2700" spc="-10" dirty="0">
                <a:latin typeface="Tahoma" panose="020B0604030504040204"/>
                <a:cs typeface="Tahoma" panose="020B0604030504040204"/>
              </a:rPr>
              <a:t>tagging,</a:t>
            </a:r>
            <a:endParaRPr sz="2700">
              <a:latin typeface="Tahoma" panose="020B0604030504040204"/>
              <a:cs typeface="Tahoma" panose="020B0604030504040204"/>
            </a:endParaRPr>
          </a:p>
        </p:txBody>
      </p:sp>
      <p:sp>
        <p:nvSpPr>
          <p:cNvPr id="13" name="object 13"/>
          <p:cNvSpPr txBox="1"/>
          <p:nvPr/>
        </p:nvSpPr>
        <p:spPr>
          <a:xfrm>
            <a:off x="6152301" y="5179585"/>
            <a:ext cx="5195570" cy="436880"/>
          </a:xfrm>
          <a:prstGeom prst="rect">
            <a:avLst/>
          </a:prstGeom>
        </p:spPr>
        <p:txBody>
          <a:bodyPr vert="horz" wrap="square" lIns="0" tIns="12700" rIns="0" bIns="0" rtlCol="0">
            <a:spAutoFit/>
          </a:bodyPr>
          <a:lstStyle/>
          <a:p>
            <a:pPr marL="12700">
              <a:lnSpc>
                <a:spcPct val="100000"/>
              </a:lnSpc>
              <a:spcBef>
                <a:spcPts val="100"/>
              </a:spcBef>
            </a:pPr>
            <a:r>
              <a:rPr sz="2700" dirty="0">
                <a:latin typeface="Tahoma" panose="020B0604030504040204"/>
                <a:cs typeface="Tahoma" panose="020B0604030504040204"/>
              </a:rPr>
              <a:t>parsing,</a:t>
            </a:r>
            <a:r>
              <a:rPr sz="2700" spc="-80" dirty="0">
                <a:latin typeface="Tahoma" panose="020B0604030504040204"/>
                <a:cs typeface="Tahoma" panose="020B0604030504040204"/>
              </a:rPr>
              <a:t> </a:t>
            </a:r>
            <a:r>
              <a:rPr sz="2700" spc="85" dirty="0">
                <a:latin typeface="Tahoma" panose="020B0604030504040204"/>
                <a:cs typeface="Tahoma" panose="020B0604030504040204"/>
              </a:rPr>
              <a:t>and</a:t>
            </a:r>
            <a:r>
              <a:rPr sz="2700" spc="-80" dirty="0">
                <a:latin typeface="Tahoma" panose="020B0604030504040204"/>
                <a:cs typeface="Tahoma" panose="020B0604030504040204"/>
              </a:rPr>
              <a:t> </a:t>
            </a:r>
            <a:r>
              <a:rPr sz="2700" spc="110" dirty="0">
                <a:latin typeface="Tahoma" panose="020B0604030504040204"/>
                <a:cs typeface="Tahoma" panose="020B0604030504040204"/>
              </a:rPr>
              <a:t>semantic</a:t>
            </a:r>
            <a:r>
              <a:rPr sz="2700" spc="-80" dirty="0">
                <a:latin typeface="Tahoma" panose="020B0604030504040204"/>
                <a:cs typeface="Tahoma" panose="020B0604030504040204"/>
              </a:rPr>
              <a:t> </a:t>
            </a:r>
            <a:r>
              <a:rPr sz="2700" spc="-10" dirty="0">
                <a:latin typeface="Tahoma" panose="020B0604030504040204"/>
                <a:cs typeface="Tahoma" panose="020B0604030504040204"/>
              </a:rPr>
              <a:t>reasoning.</a:t>
            </a:r>
            <a:endParaRPr sz="2700">
              <a:latin typeface="Tahoma" panose="020B0604030504040204"/>
              <a:cs typeface="Tahoma" panose="020B0604030504040204"/>
            </a:endParaRPr>
          </a:p>
        </p:txBody>
      </p:sp>
      <p:sp>
        <p:nvSpPr>
          <p:cNvPr id="14" name="object 14"/>
          <p:cNvSpPr txBox="1"/>
          <p:nvPr/>
        </p:nvSpPr>
        <p:spPr>
          <a:xfrm>
            <a:off x="1016000" y="6067315"/>
            <a:ext cx="10621010" cy="1930400"/>
          </a:xfrm>
          <a:prstGeom prst="rect">
            <a:avLst/>
          </a:prstGeom>
        </p:spPr>
        <p:txBody>
          <a:bodyPr vert="horz" wrap="square" lIns="0" tIns="12700" rIns="0" bIns="0" rtlCol="0">
            <a:spAutoFit/>
          </a:bodyPr>
          <a:lstStyle/>
          <a:p>
            <a:pPr marL="12700" marR="5080">
              <a:lnSpc>
                <a:spcPct val="116000"/>
              </a:lnSpc>
              <a:spcBef>
                <a:spcPts val="100"/>
              </a:spcBef>
            </a:pPr>
            <a:r>
              <a:rPr sz="2700" dirty="0">
                <a:latin typeface="Tahoma" panose="020B0604030504040204"/>
                <a:cs typeface="Tahoma" panose="020B0604030504040204"/>
              </a:rPr>
              <a:t>Natural</a:t>
            </a:r>
            <a:r>
              <a:rPr sz="2700" spc="-35" dirty="0">
                <a:latin typeface="Tahoma" panose="020B0604030504040204"/>
                <a:cs typeface="Tahoma" panose="020B0604030504040204"/>
              </a:rPr>
              <a:t> </a:t>
            </a:r>
            <a:r>
              <a:rPr sz="2700" dirty="0">
                <a:latin typeface="Tahoma" panose="020B0604030504040204"/>
                <a:cs typeface="Tahoma" panose="020B0604030504040204"/>
              </a:rPr>
              <a:t>Language</a:t>
            </a:r>
            <a:r>
              <a:rPr sz="2700" spc="-30" dirty="0">
                <a:latin typeface="Tahoma" panose="020B0604030504040204"/>
                <a:cs typeface="Tahoma" panose="020B0604030504040204"/>
              </a:rPr>
              <a:t> </a:t>
            </a:r>
            <a:r>
              <a:rPr sz="2700" spc="95" dirty="0">
                <a:latin typeface="Tahoma" panose="020B0604030504040204"/>
                <a:cs typeface="Tahoma" panose="020B0604030504040204"/>
              </a:rPr>
              <a:t>Processing</a:t>
            </a:r>
            <a:r>
              <a:rPr sz="2700" spc="-35" dirty="0">
                <a:latin typeface="Tahoma" panose="020B0604030504040204"/>
                <a:cs typeface="Tahoma" panose="020B0604030504040204"/>
              </a:rPr>
              <a:t> </a:t>
            </a:r>
            <a:r>
              <a:rPr sz="2700" spc="55" dirty="0">
                <a:latin typeface="Tahoma" panose="020B0604030504040204"/>
                <a:cs typeface="Tahoma" panose="020B0604030504040204"/>
                <a:hlinkClick r:id="rId2"/>
              </a:rPr>
              <a:t>with</a:t>
            </a:r>
            <a:r>
              <a:rPr sz="2700" spc="-30" dirty="0">
                <a:latin typeface="Tahoma" panose="020B0604030504040204"/>
                <a:cs typeface="Tahoma" panose="020B0604030504040204"/>
                <a:hlinkClick r:id="rId2"/>
              </a:rPr>
              <a:t> </a:t>
            </a:r>
            <a:r>
              <a:rPr sz="2700" spc="90" dirty="0">
                <a:latin typeface="Tahoma" panose="020B0604030504040204"/>
                <a:cs typeface="Tahoma" panose="020B0604030504040204"/>
                <a:hlinkClick r:id="rId2"/>
              </a:rPr>
              <a:t>Python</a:t>
            </a:r>
            <a:r>
              <a:rPr sz="2700" spc="-35" dirty="0">
                <a:latin typeface="Tahoma" panose="020B0604030504040204"/>
                <a:cs typeface="Tahoma" panose="020B0604030504040204"/>
              </a:rPr>
              <a:t> </a:t>
            </a:r>
            <a:r>
              <a:rPr sz="2700" spc="105" dirty="0">
                <a:latin typeface="Tahoma" panose="020B0604030504040204"/>
                <a:cs typeface="Tahoma" panose="020B0604030504040204"/>
              </a:rPr>
              <a:t>provides</a:t>
            </a:r>
            <a:r>
              <a:rPr sz="2700" spc="-30" dirty="0">
                <a:latin typeface="Tahoma" panose="020B0604030504040204"/>
                <a:cs typeface="Tahoma" panose="020B0604030504040204"/>
              </a:rPr>
              <a:t> </a:t>
            </a:r>
            <a:r>
              <a:rPr sz="2700" dirty="0">
                <a:latin typeface="Tahoma" panose="020B0604030504040204"/>
                <a:cs typeface="Tahoma" panose="020B0604030504040204"/>
              </a:rPr>
              <a:t>a</a:t>
            </a:r>
            <a:r>
              <a:rPr sz="2700" spc="-35" dirty="0">
                <a:latin typeface="Tahoma" panose="020B0604030504040204"/>
                <a:cs typeface="Tahoma" panose="020B0604030504040204"/>
              </a:rPr>
              <a:t> </a:t>
            </a:r>
            <a:r>
              <a:rPr sz="2700" spc="100" dirty="0">
                <a:latin typeface="Tahoma" panose="020B0604030504040204"/>
                <a:cs typeface="Tahoma" panose="020B0604030504040204"/>
              </a:rPr>
              <a:t>practical </a:t>
            </a:r>
            <a:r>
              <a:rPr sz="2700" spc="95" dirty="0">
                <a:latin typeface="Tahoma" panose="020B0604030504040204"/>
                <a:cs typeface="Tahoma" panose="020B0604030504040204"/>
              </a:rPr>
              <a:t>introduction</a:t>
            </a:r>
            <a:r>
              <a:rPr sz="2700" spc="-90" dirty="0">
                <a:latin typeface="Tahoma" panose="020B0604030504040204"/>
                <a:cs typeface="Tahoma" panose="020B0604030504040204"/>
              </a:rPr>
              <a:t> </a:t>
            </a:r>
            <a:r>
              <a:rPr sz="2700" spc="135" dirty="0">
                <a:latin typeface="Tahoma" panose="020B0604030504040204"/>
                <a:cs typeface="Tahoma" panose="020B0604030504040204"/>
              </a:rPr>
              <a:t>to</a:t>
            </a:r>
            <a:r>
              <a:rPr sz="2700" spc="-85" dirty="0">
                <a:latin typeface="Tahoma" panose="020B0604030504040204"/>
                <a:cs typeface="Tahoma" panose="020B0604030504040204"/>
              </a:rPr>
              <a:t> </a:t>
            </a:r>
            <a:r>
              <a:rPr sz="2700" spc="60" dirty="0">
                <a:latin typeface="Tahoma" panose="020B0604030504040204"/>
                <a:cs typeface="Tahoma" panose="020B0604030504040204"/>
              </a:rPr>
              <a:t>programming</a:t>
            </a:r>
            <a:r>
              <a:rPr sz="2700" spc="-85" dirty="0">
                <a:latin typeface="Tahoma" panose="020B0604030504040204"/>
                <a:cs typeface="Tahoma" panose="020B0604030504040204"/>
              </a:rPr>
              <a:t> </a:t>
            </a:r>
            <a:r>
              <a:rPr sz="2700" spc="55" dirty="0">
                <a:latin typeface="Tahoma" panose="020B0604030504040204"/>
                <a:cs typeface="Tahoma" panose="020B0604030504040204"/>
              </a:rPr>
              <a:t>for</a:t>
            </a:r>
            <a:r>
              <a:rPr sz="2700" spc="-85" dirty="0">
                <a:latin typeface="Tahoma" panose="020B0604030504040204"/>
                <a:cs typeface="Tahoma" panose="020B0604030504040204"/>
              </a:rPr>
              <a:t> </a:t>
            </a:r>
            <a:r>
              <a:rPr sz="2700" dirty="0">
                <a:latin typeface="Tahoma" panose="020B0604030504040204"/>
                <a:cs typeface="Tahoma" panose="020B0604030504040204"/>
              </a:rPr>
              <a:t>language</a:t>
            </a:r>
            <a:r>
              <a:rPr sz="2700" spc="-85" dirty="0">
                <a:latin typeface="Tahoma" panose="020B0604030504040204"/>
                <a:cs typeface="Tahoma" panose="020B0604030504040204"/>
              </a:rPr>
              <a:t> </a:t>
            </a:r>
            <a:r>
              <a:rPr sz="2700" spc="70" dirty="0">
                <a:latin typeface="Tahoma" panose="020B0604030504040204"/>
                <a:cs typeface="Tahoma" panose="020B0604030504040204"/>
              </a:rPr>
              <a:t>processing.</a:t>
            </a:r>
            <a:r>
              <a:rPr sz="2700" spc="-85" dirty="0">
                <a:latin typeface="Tahoma" panose="020B0604030504040204"/>
                <a:cs typeface="Tahoma" panose="020B0604030504040204"/>
              </a:rPr>
              <a:t> </a:t>
            </a:r>
            <a:r>
              <a:rPr sz="2700" spc="-130" dirty="0">
                <a:latin typeface="Tahoma" panose="020B0604030504040204"/>
                <a:cs typeface="Tahoma" panose="020B0604030504040204"/>
              </a:rPr>
              <a:t>It</a:t>
            </a:r>
            <a:r>
              <a:rPr sz="2700" spc="-90" dirty="0">
                <a:latin typeface="Tahoma" panose="020B0604030504040204"/>
                <a:cs typeface="Tahoma" panose="020B0604030504040204"/>
              </a:rPr>
              <a:t> </a:t>
            </a:r>
            <a:r>
              <a:rPr sz="2700" spc="80" dirty="0">
                <a:latin typeface="Tahoma" panose="020B0604030504040204"/>
                <a:cs typeface="Tahoma" panose="020B0604030504040204"/>
              </a:rPr>
              <a:t>guides</a:t>
            </a:r>
            <a:r>
              <a:rPr sz="2700" spc="-85" dirty="0">
                <a:latin typeface="Tahoma" panose="020B0604030504040204"/>
                <a:cs typeface="Tahoma" panose="020B0604030504040204"/>
              </a:rPr>
              <a:t> </a:t>
            </a:r>
            <a:r>
              <a:rPr sz="2700" spc="35" dirty="0">
                <a:latin typeface="Tahoma" panose="020B0604030504040204"/>
                <a:cs typeface="Tahoma" panose="020B0604030504040204"/>
              </a:rPr>
              <a:t>the </a:t>
            </a:r>
            <a:r>
              <a:rPr sz="2700" spc="70" dirty="0">
                <a:latin typeface="Tahoma" panose="020B0604030504040204"/>
                <a:cs typeface="Tahoma" panose="020B0604030504040204"/>
              </a:rPr>
              <a:t>reader</a:t>
            </a:r>
            <a:r>
              <a:rPr sz="2700" spc="-85" dirty="0">
                <a:latin typeface="Tahoma" panose="020B0604030504040204"/>
                <a:cs typeface="Tahoma" panose="020B0604030504040204"/>
              </a:rPr>
              <a:t> </a:t>
            </a:r>
            <a:r>
              <a:rPr sz="2700" spc="50" dirty="0">
                <a:latin typeface="Tahoma" panose="020B0604030504040204"/>
                <a:cs typeface="Tahoma" panose="020B0604030504040204"/>
              </a:rPr>
              <a:t>through</a:t>
            </a:r>
            <a:r>
              <a:rPr sz="2700" spc="-85" dirty="0">
                <a:latin typeface="Tahoma" panose="020B0604030504040204"/>
                <a:cs typeface="Tahoma" panose="020B0604030504040204"/>
              </a:rPr>
              <a:t> </a:t>
            </a:r>
            <a:r>
              <a:rPr sz="2700" spc="90" dirty="0">
                <a:latin typeface="Tahoma" panose="020B0604030504040204"/>
                <a:cs typeface="Tahoma" panose="020B0604030504040204"/>
              </a:rPr>
              <a:t>the</a:t>
            </a:r>
            <a:r>
              <a:rPr sz="2700" spc="-85" dirty="0">
                <a:latin typeface="Tahoma" panose="020B0604030504040204"/>
                <a:cs typeface="Tahoma" panose="020B0604030504040204"/>
              </a:rPr>
              <a:t> </a:t>
            </a:r>
            <a:r>
              <a:rPr sz="2700" spc="75" dirty="0">
                <a:latin typeface="Tahoma" panose="020B0604030504040204"/>
                <a:cs typeface="Tahoma" panose="020B0604030504040204"/>
              </a:rPr>
              <a:t>fundamentals</a:t>
            </a:r>
            <a:r>
              <a:rPr sz="2700" spc="-85" dirty="0">
                <a:latin typeface="Tahoma" panose="020B0604030504040204"/>
                <a:cs typeface="Tahoma" panose="020B0604030504040204"/>
              </a:rPr>
              <a:t> </a:t>
            </a:r>
            <a:r>
              <a:rPr sz="2700" spc="80" dirty="0">
                <a:latin typeface="Tahoma" panose="020B0604030504040204"/>
                <a:cs typeface="Tahoma" panose="020B0604030504040204"/>
              </a:rPr>
              <a:t>of</a:t>
            </a:r>
            <a:r>
              <a:rPr sz="2700" spc="-80" dirty="0">
                <a:latin typeface="Tahoma" panose="020B0604030504040204"/>
                <a:cs typeface="Tahoma" panose="020B0604030504040204"/>
              </a:rPr>
              <a:t> </a:t>
            </a:r>
            <a:r>
              <a:rPr sz="2700" dirty="0">
                <a:latin typeface="Tahoma" panose="020B0604030504040204"/>
                <a:cs typeface="Tahoma" panose="020B0604030504040204"/>
              </a:rPr>
              <a:t>writing</a:t>
            </a:r>
            <a:r>
              <a:rPr sz="2700" spc="-85" dirty="0">
                <a:latin typeface="Tahoma" panose="020B0604030504040204"/>
                <a:cs typeface="Tahoma" panose="020B0604030504040204"/>
              </a:rPr>
              <a:t> </a:t>
            </a:r>
            <a:r>
              <a:rPr sz="2700" spc="90" dirty="0">
                <a:latin typeface="Tahoma" panose="020B0604030504040204"/>
                <a:cs typeface="Tahoma" panose="020B0604030504040204"/>
              </a:rPr>
              <a:t>Python</a:t>
            </a:r>
            <a:r>
              <a:rPr sz="2700" spc="-85" dirty="0">
                <a:latin typeface="Tahoma" panose="020B0604030504040204"/>
                <a:cs typeface="Tahoma" panose="020B0604030504040204"/>
              </a:rPr>
              <a:t> </a:t>
            </a:r>
            <a:r>
              <a:rPr sz="2700" spc="-10" dirty="0">
                <a:latin typeface="Tahoma" panose="020B0604030504040204"/>
                <a:cs typeface="Tahoma" panose="020B0604030504040204"/>
              </a:rPr>
              <a:t>programs, </a:t>
            </a:r>
            <a:r>
              <a:rPr sz="2700" dirty="0">
                <a:latin typeface="Tahoma" panose="020B0604030504040204"/>
                <a:cs typeface="Tahoma" panose="020B0604030504040204"/>
              </a:rPr>
              <a:t>working</a:t>
            </a:r>
            <a:r>
              <a:rPr sz="2700" spc="-25" dirty="0">
                <a:latin typeface="Tahoma" panose="020B0604030504040204"/>
                <a:cs typeface="Tahoma" panose="020B0604030504040204"/>
              </a:rPr>
              <a:t> </a:t>
            </a:r>
            <a:r>
              <a:rPr sz="2700" spc="55" dirty="0">
                <a:latin typeface="Tahoma" panose="020B0604030504040204"/>
                <a:cs typeface="Tahoma" panose="020B0604030504040204"/>
              </a:rPr>
              <a:t>with</a:t>
            </a:r>
            <a:r>
              <a:rPr sz="2700" spc="-25" dirty="0">
                <a:latin typeface="Tahoma" panose="020B0604030504040204"/>
                <a:cs typeface="Tahoma" panose="020B0604030504040204"/>
              </a:rPr>
              <a:t> </a:t>
            </a:r>
            <a:r>
              <a:rPr sz="2700" spc="55" dirty="0">
                <a:latin typeface="Tahoma" panose="020B0604030504040204"/>
                <a:cs typeface="Tahoma" panose="020B0604030504040204"/>
              </a:rPr>
              <a:t>corpora,</a:t>
            </a:r>
            <a:r>
              <a:rPr sz="2700" spc="-25" dirty="0">
                <a:latin typeface="Tahoma" panose="020B0604030504040204"/>
                <a:cs typeface="Tahoma" panose="020B0604030504040204"/>
              </a:rPr>
              <a:t> </a:t>
            </a:r>
            <a:r>
              <a:rPr sz="2700" spc="65" dirty="0">
                <a:latin typeface="Tahoma" panose="020B0604030504040204"/>
                <a:cs typeface="Tahoma" panose="020B0604030504040204"/>
              </a:rPr>
              <a:t>categorizing</a:t>
            </a:r>
            <a:r>
              <a:rPr sz="2700" spc="-25" dirty="0">
                <a:latin typeface="Tahoma" panose="020B0604030504040204"/>
                <a:cs typeface="Tahoma" panose="020B0604030504040204"/>
              </a:rPr>
              <a:t> </a:t>
            </a:r>
            <a:r>
              <a:rPr sz="2700" dirty="0">
                <a:latin typeface="Tahoma" panose="020B0604030504040204"/>
                <a:cs typeface="Tahoma" panose="020B0604030504040204"/>
              </a:rPr>
              <a:t>text,</a:t>
            </a:r>
            <a:r>
              <a:rPr sz="2700" spc="-25" dirty="0">
                <a:latin typeface="Tahoma" panose="020B0604030504040204"/>
                <a:cs typeface="Tahoma" panose="020B0604030504040204"/>
              </a:rPr>
              <a:t> </a:t>
            </a:r>
            <a:r>
              <a:rPr sz="2700" dirty="0">
                <a:latin typeface="Tahoma" panose="020B0604030504040204"/>
                <a:cs typeface="Tahoma" panose="020B0604030504040204"/>
              </a:rPr>
              <a:t>analyzing</a:t>
            </a:r>
            <a:r>
              <a:rPr sz="2700" spc="-25" dirty="0">
                <a:latin typeface="Tahoma" panose="020B0604030504040204"/>
                <a:cs typeface="Tahoma" panose="020B0604030504040204"/>
              </a:rPr>
              <a:t> </a:t>
            </a:r>
            <a:r>
              <a:rPr sz="2700" spc="60" dirty="0">
                <a:latin typeface="Tahoma" panose="020B0604030504040204"/>
                <a:cs typeface="Tahoma" panose="020B0604030504040204"/>
              </a:rPr>
              <a:t>linguistic</a:t>
            </a:r>
            <a:endParaRPr sz="2700">
              <a:latin typeface="Tahoma" panose="020B0604030504040204"/>
              <a:cs typeface="Tahoma" panose="020B0604030504040204"/>
            </a:endParaRPr>
          </a:p>
        </p:txBody>
      </p:sp>
      <p:sp>
        <p:nvSpPr>
          <p:cNvPr id="15" name="object 15"/>
          <p:cNvSpPr txBox="1"/>
          <p:nvPr/>
        </p:nvSpPr>
        <p:spPr>
          <a:xfrm>
            <a:off x="1028700" y="8077065"/>
            <a:ext cx="1626870" cy="415290"/>
          </a:xfrm>
          <a:prstGeom prst="rect">
            <a:avLst/>
          </a:prstGeom>
          <a:solidFill>
            <a:srgbClr val="97ECAA"/>
          </a:solidFill>
        </p:spPr>
        <p:txBody>
          <a:bodyPr vert="horz" wrap="square" lIns="0" tIns="0" rIns="0" bIns="0" rtlCol="0">
            <a:spAutoFit/>
          </a:bodyPr>
          <a:lstStyle/>
          <a:p>
            <a:pPr>
              <a:lnSpc>
                <a:spcPts val="3025"/>
              </a:lnSpc>
            </a:pPr>
            <a:r>
              <a:rPr sz="2700" spc="45" dirty="0">
                <a:latin typeface="Tahoma" panose="020B0604030504040204"/>
                <a:cs typeface="Tahoma" panose="020B0604030504040204"/>
              </a:rPr>
              <a:t>structure,</a:t>
            </a:r>
            <a:endParaRPr sz="2700">
              <a:latin typeface="Tahoma" panose="020B0604030504040204"/>
              <a:cs typeface="Tahoma" panose="020B0604030504040204"/>
            </a:endParaRPr>
          </a:p>
        </p:txBody>
      </p:sp>
      <p:sp>
        <p:nvSpPr>
          <p:cNvPr id="16" name="object 16"/>
          <p:cNvSpPr txBox="1"/>
          <p:nvPr/>
        </p:nvSpPr>
        <p:spPr>
          <a:xfrm>
            <a:off x="2636546" y="8037085"/>
            <a:ext cx="1609725" cy="436880"/>
          </a:xfrm>
          <a:prstGeom prst="rect">
            <a:avLst/>
          </a:prstGeom>
        </p:spPr>
        <p:txBody>
          <a:bodyPr vert="horz" wrap="square" lIns="0" tIns="12700" rIns="0" bIns="0" rtlCol="0">
            <a:spAutoFit/>
          </a:bodyPr>
          <a:lstStyle/>
          <a:p>
            <a:pPr marL="12700">
              <a:lnSpc>
                <a:spcPct val="100000"/>
              </a:lnSpc>
              <a:spcBef>
                <a:spcPts val="100"/>
              </a:spcBef>
            </a:pPr>
            <a:r>
              <a:rPr sz="2700" spc="85" dirty="0">
                <a:latin typeface="Tahoma" panose="020B0604030504040204"/>
                <a:cs typeface="Tahoma" panose="020B0604030504040204"/>
              </a:rPr>
              <a:t>and</a:t>
            </a:r>
            <a:r>
              <a:rPr sz="2700" spc="-120" dirty="0">
                <a:latin typeface="Tahoma" panose="020B0604030504040204"/>
                <a:cs typeface="Tahoma" panose="020B0604030504040204"/>
              </a:rPr>
              <a:t> </a:t>
            </a:r>
            <a:r>
              <a:rPr sz="2700" spc="-20" dirty="0">
                <a:latin typeface="Tahoma" panose="020B0604030504040204"/>
                <a:cs typeface="Tahoma" panose="020B0604030504040204"/>
              </a:rPr>
              <a:t>more.</a:t>
            </a:r>
            <a:endParaRPr sz="2700">
              <a:latin typeface="Tahoma" panose="020B0604030504040204"/>
              <a:cs typeface="Tahoma" panose="020B0604030504040204"/>
            </a:endParaRPr>
          </a:p>
        </p:txBody>
      </p:sp>
      <p:sp>
        <p:nvSpPr>
          <p:cNvPr id="18" name="object 18"/>
          <p:cNvSpPr txBox="1"/>
          <p:nvPr/>
        </p:nvSpPr>
        <p:spPr>
          <a:xfrm>
            <a:off x="1247171" y="984311"/>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sp>
        <p:nvSpPr>
          <p:cNvPr id="19" name="object 19"/>
          <p:cNvSpPr txBox="1"/>
          <p:nvPr/>
        </p:nvSpPr>
        <p:spPr>
          <a:xfrm>
            <a:off x="1016000" y="8675263"/>
            <a:ext cx="3131185" cy="299720"/>
          </a:xfrm>
          <a:prstGeom prst="rect">
            <a:avLst/>
          </a:prstGeom>
        </p:spPr>
        <p:txBody>
          <a:bodyPr vert="horz" wrap="square" lIns="0" tIns="12700" rIns="0" bIns="0" rtlCol="0">
            <a:spAutoFit/>
          </a:bodyPr>
          <a:lstStyle/>
          <a:p>
            <a:pPr marL="12700">
              <a:lnSpc>
                <a:spcPct val="100000"/>
              </a:lnSpc>
              <a:spcBef>
                <a:spcPts val="100"/>
              </a:spcBef>
            </a:pPr>
            <a:r>
              <a:rPr sz="1800" spc="75" dirty="0">
                <a:latin typeface="Tahoma" panose="020B0604030504040204"/>
                <a:cs typeface="Tahoma" panose="020B0604030504040204"/>
              </a:rPr>
              <a:t>source</a:t>
            </a:r>
            <a:r>
              <a:rPr sz="1800" spc="-80" dirty="0">
                <a:latin typeface="Tahoma" panose="020B0604030504040204"/>
                <a:cs typeface="Tahoma" panose="020B0604030504040204"/>
              </a:rPr>
              <a:t> </a:t>
            </a:r>
            <a:r>
              <a:rPr sz="1800" spc="-285" dirty="0">
                <a:latin typeface="Tahoma" panose="020B0604030504040204"/>
                <a:cs typeface="Tahoma" panose="020B0604030504040204"/>
              </a:rPr>
              <a:t>:</a:t>
            </a:r>
            <a:r>
              <a:rPr sz="1800" spc="-80" dirty="0">
                <a:latin typeface="Tahoma" panose="020B0604030504040204"/>
                <a:cs typeface="Tahoma" panose="020B0604030504040204"/>
              </a:rPr>
              <a:t> </a:t>
            </a:r>
            <a:r>
              <a:rPr sz="1800" spc="-10" dirty="0">
                <a:latin typeface="Tahoma" panose="020B0604030504040204"/>
                <a:cs typeface="Tahoma" panose="020B0604030504040204"/>
              </a:rPr>
              <a:t>https://</a:t>
            </a:r>
            <a:r>
              <a:rPr sz="1800" spc="-10" dirty="0">
                <a:latin typeface="Tahoma" panose="020B0604030504040204"/>
                <a:cs typeface="Tahoma" panose="020B0604030504040204"/>
                <a:hlinkClick r:id="rId3"/>
              </a:rPr>
              <a:t>www.nltk.org/</a:t>
            </a:r>
            <a:endParaRPr sz="1800">
              <a:latin typeface="Tahoma" panose="020B0604030504040204"/>
              <a:cs typeface="Tahoma" panose="020B0604030504040204"/>
            </a:endParaRPr>
          </a:p>
        </p:txBody>
      </p:sp>
      <p:grpSp>
        <p:nvGrpSpPr>
          <p:cNvPr id="20" name="object 20"/>
          <p:cNvGrpSpPr/>
          <p:nvPr/>
        </p:nvGrpSpPr>
        <p:grpSpPr>
          <a:xfrm>
            <a:off x="13358521" y="1857632"/>
            <a:ext cx="4805045" cy="6527800"/>
            <a:chOff x="13483009" y="1791765"/>
            <a:chExt cx="4805045" cy="6527800"/>
          </a:xfrm>
        </p:grpSpPr>
        <p:pic>
          <p:nvPicPr>
            <p:cNvPr id="21" name="object 21"/>
            <p:cNvPicPr/>
            <p:nvPr/>
          </p:nvPicPr>
          <p:blipFill>
            <a:blip r:embed="rId4" cstate="print"/>
            <a:stretch>
              <a:fillRect/>
            </a:stretch>
          </p:blipFill>
          <p:spPr>
            <a:xfrm>
              <a:off x="13483009" y="2404992"/>
              <a:ext cx="3914388" cy="3910204"/>
            </a:xfrm>
            <a:prstGeom prst="rect">
              <a:avLst/>
            </a:prstGeom>
          </p:spPr>
        </p:pic>
        <p:sp>
          <p:nvSpPr>
            <p:cNvPr id="22" name="object 22"/>
            <p:cNvSpPr/>
            <p:nvPr/>
          </p:nvSpPr>
          <p:spPr>
            <a:xfrm>
              <a:off x="15942320" y="3243819"/>
              <a:ext cx="14604" cy="2020570"/>
            </a:xfrm>
            <a:custGeom>
              <a:avLst/>
              <a:gdLst/>
              <a:ahLst/>
              <a:cxnLst/>
              <a:rect l="l" t="t" r="r" b="b"/>
              <a:pathLst>
                <a:path w="14605" h="2020570">
                  <a:moveTo>
                    <a:pt x="14043" y="2020276"/>
                  </a:moveTo>
                  <a:lnTo>
                    <a:pt x="4391" y="1416246"/>
                  </a:lnTo>
                  <a:lnTo>
                    <a:pt x="892" y="1068195"/>
                  </a:lnTo>
                  <a:lnTo>
                    <a:pt x="0" y="819963"/>
                  </a:lnTo>
                  <a:lnTo>
                    <a:pt x="557" y="617535"/>
                  </a:lnTo>
                  <a:lnTo>
                    <a:pt x="2513" y="413124"/>
                  </a:lnTo>
                  <a:lnTo>
                    <a:pt x="5017" y="258998"/>
                  </a:lnTo>
                  <a:lnTo>
                    <a:pt x="8502" y="103959"/>
                  </a:lnTo>
                  <a:lnTo>
                    <a:pt x="11413" y="0"/>
                  </a:lnTo>
                  <a:lnTo>
                    <a:pt x="14043" y="2020276"/>
                  </a:lnTo>
                  <a:close/>
                </a:path>
              </a:pathLst>
            </a:custGeom>
            <a:solidFill>
              <a:srgbClr val="98D4E1"/>
            </a:solidFill>
          </p:spPr>
          <p:txBody>
            <a:bodyPr wrap="square" lIns="0" tIns="0" rIns="0" bIns="0" rtlCol="0"/>
            <a:lstStyle/>
            <a:p>
              <a:endParaRPr/>
            </a:p>
          </p:txBody>
        </p:sp>
        <p:sp>
          <p:nvSpPr>
            <p:cNvPr id="23" name="object 23"/>
            <p:cNvSpPr/>
            <p:nvPr/>
          </p:nvSpPr>
          <p:spPr>
            <a:xfrm>
              <a:off x="15942320" y="2778850"/>
              <a:ext cx="529590" cy="2574290"/>
            </a:xfrm>
            <a:custGeom>
              <a:avLst/>
              <a:gdLst/>
              <a:ahLst/>
              <a:cxnLst/>
              <a:rect l="l" t="t" r="r" b="b"/>
              <a:pathLst>
                <a:path w="529590" h="2574290">
                  <a:moveTo>
                    <a:pt x="14043" y="2485245"/>
                  </a:moveTo>
                  <a:lnTo>
                    <a:pt x="13151" y="2434339"/>
                  </a:lnTo>
                  <a:lnTo>
                    <a:pt x="12266" y="2383558"/>
                  </a:lnTo>
                  <a:lnTo>
                    <a:pt x="11391" y="2332897"/>
                  </a:lnTo>
                  <a:lnTo>
                    <a:pt x="10528" y="2282347"/>
                  </a:lnTo>
                  <a:lnTo>
                    <a:pt x="9681" y="2231903"/>
                  </a:lnTo>
                  <a:lnTo>
                    <a:pt x="8850" y="2181559"/>
                  </a:lnTo>
                  <a:lnTo>
                    <a:pt x="8041" y="2131308"/>
                  </a:lnTo>
                  <a:lnTo>
                    <a:pt x="7254" y="2081143"/>
                  </a:lnTo>
                  <a:lnTo>
                    <a:pt x="6493" y="2031058"/>
                  </a:lnTo>
                  <a:lnTo>
                    <a:pt x="5760" y="1981046"/>
                  </a:lnTo>
                  <a:lnTo>
                    <a:pt x="5059" y="1931101"/>
                  </a:lnTo>
                  <a:lnTo>
                    <a:pt x="4391" y="1881216"/>
                  </a:lnTo>
                  <a:lnTo>
                    <a:pt x="3760" y="1831385"/>
                  </a:lnTo>
                  <a:lnTo>
                    <a:pt x="3169" y="1781601"/>
                  </a:lnTo>
                  <a:lnTo>
                    <a:pt x="2619" y="1731859"/>
                  </a:lnTo>
                  <a:lnTo>
                    <a:pt x="2113" y="1682150"/>
                  </a:lnTo>
                  <a:lnTo>
                    <a:pt x="1655" y="1632469"/>
                  </a:lnTo>
                  <a:lnTo>
                    <a:pt x="1247" y="1582809"/>
                  </a:lnTo>
                  <a:lnTo>
                    <a:pt x="892" y="1533164"/>
                  </a:lnTo>
                  <a:lnTo>
                    <a:pt x="592" y="1483528"/>
                  </a:lnTo>
                  <a:lnTo>
                    <a:pt x="350" y="1433892"/>
                  </a:lnTo>
                  <a:lnTo>
                    <a:pt x="169" y="1384253"/>
                  </a:lnTo>
                  <a:lnTo>
                    <a:pt x="51" y="1334601"/>
                  </a:lnTo>
                  <a:lnTo>
                    <a:pt x="0" y="1284932"/>
                  </a:lnTo>
                  <a:lnTo>
                    <a:pt x="17" y="1235239"/>
                  </a:lnTo>
                  <a:lnTo>
                    <a:pt x="115" y="1184368"/>
                  </a:lnTo>
                  <a:lnTo>
                    <a:pt x="294" y="1133459"/>
                  </a:lnTo>
                  <a:lnTo>
                    <a:pt x="557" y="1082504"/>
                  </a:lnTo>
                  <a:lnTo>
                    <a:pt x="907" y="1031498"/>
                  </a:lnTo>
                  <a:lnTo>
                    <a:pt x="1348" y="980432"/>
                  </a:lnTo>
                  <a:lnTo>
                    <a:pt x="1882" y="929299"/>
                  </a:lnTo>
                  <a:lnTo>
                    <a:pt x="2513" y="878094"/>
                  </a:lnTo>
                  <a:lnTo>
                    <a:pt x="3244" y="826808"/>
                  </a:lnTo>
                  <a:lnTo>
                    <a:pt x="4077" y="775435"/>
                  </a:lnTo>
                  <a:lnTo>
                    <a:pt x="5017" y="723968"/>
                  </a:lnTo>
                  <a:lnTo>
                    <a:pt x="6065" y="672399"/>
                  </a:lnTo>
                  <a:lnTo>
                    <a:pt x="7226" y="620721"/>
                  </a:lnTo>
                  <a:lnTo>
                    <a:pt x="8502" y="568929"/>
                  </a:lnTo>
                  <a:lnTo>
                    <a:pt x="9897" y="517014"/>
                  </a:lnTo>
                  <a:lnTo>
                    <a:pt x="11413" y="464969"/>
                  </a:lnTo>
                </a:path>
                <a:path w="529590" h="2574290">
                  <a:moveTo>
                    <a:pt x="529053" y="0"/>
                  </a:moveTo>
                  <a:lnTo>
                    <a:pt x="527741" y="49904"/>
                  </a:lnTo>
                  <a:lnTo>
                    <a:pt x="526466" y="99818"/>
                  </a:lnTo>
                  <a:lnTo>
                    <a:pt x="525225" y="149741"/>
                  </a:lnTo>
                  <a:lnTo>
                    <a:pt x="524017" y="199671"/>
                  </a:lnTo>
                  <a:lnTo>
                    <a:pt x="522840" y="249610"/>
                  </a:lnTo>
                  <a:lnTo>
                    <a:pt x="521694" y="299556"/>
                  </a:lnTo>
                  <a:lnTo>
                    <a:pt x="520576" y="349509"/>
                  </a:lnTo>
                  <a:lnTo>
                    <a:pt x="519484" y="399468"/>
                  </a:lnTo>
                  <a:lnTo>
                    <a:pt x="518419" y="449434"/>
                  </a:lnTo>
                  <a:lnTo>
                    <a:pt x="517377" y="499406"/>
                  </a:lnTo>
                  <a:lnTo>
                    <a:pt x="516358" y="549383"/>
                  </a:lnTo>
                  <a:lnTo>
                    <a:pt x="515359" y="599365"/>
                  </a:lnTo>
                  <a:lnTo>
                    <a:pt x="514380" y="649351"/>
                  </a:lnTo>
                  <a:lnTo>
                    <a:pt x="513419" y="699342"/>
                  </a:lnTo>
                  <a:lnTo>
                    <a:pt x="512475" y="749337"/>
                  </a:lnTo>
                  <a:lnTo>
                    <a:pt x="511545" y="799335"/>
                  </a:lnTo>
                  <a:lnTo>
                    <a:pt x="510628" y="849336"/>
                  </a:lnTo>
                  <a:lnTo>
                    <a:pt x="509724" y="899340"/>
                  </a:lnTo>
                  <a:lnTo>
                    <a:pt x="508830" y="949347"/>
                  </a:lnTo>
                  <a:lnTo>
                    <a:pt x="507944" y="999355"/>
                  </a:lnTo>
                  <a:lnTo>
                    <a:pt x="507066" y="1049364"/>
                  </a:lnTo>
                  <a:lnTo>
                    <a:pt x="506194" y="1099375"/>
                  </a:lnTo>
                  <a:lnTo>
                    <a:pt x="505326" y="1149386"/>
                  </a:lnTo>
                  <a:lnTo>
                    <a:pt x="504461" y="1199398"/>
                  </a:lnTo>
                  <a:lnTo>
                    <a:pt x="503597" y="1249409"/>
                  </a:lnTo>
                  <a:lnTo>
                    <a:pt x="502733" y="1299420"/>
                  </a:lnTo>
                  <a:lnTo>
                    <a:pt x="501867" y="1349430"/>
                  </a:lnTo>
                  <a:lnTo>
                    <a:pt x="500998" y="1399439"/>
                  </a:lnTo>
                  <a:lnTo>
                    <a:pt x="500124" y="1449446"/>
                  </a:lnTo>
                  <a:lnTo>
                    <a:pt x="499199" y="1500720"/>
                  </a:lnTo>
                  <a:lnTo>
                    <a:pt x="498271" y="1551993"/>
                  </a:lnTo>
                  <a:lnTo>
                    <a:pt x="497338" y="1603266"/>
                  </a:lnTo>
                  <a:lnTo>
                    <a:pt x="496397" y="1654540"/>
                  </a:lnTo>
                  <a:lnTo>
                    <a:pt x="495448" y="1705813"/>
                  </a:lnTo>
                  <a:lnTo>
                    <a:pt x="494486" y="1757086"/>
                  </a:lnTo>
                  <a:lnTo>
                    <a:pt x="493510" y="1808360"/>
                  </a:lnTo>
                  <a:lnTo>
                    <a:pt x="492517" y="1859633"/>
                  </a:lnTo>
                  <a:lnTo>
                    <a:pt x="491504" y="1910906"/>
                  </a:lnTo>
                  <a:lnTo>
                    <a:pt x="490454" y="1963700"/>
                  </a:lnTo>
                  <a:lnTo>
                    <a:pt x="489374" y="2016486"/>
                  </a:lnTo>
                  <a:lnTo>
                    <a:pt x="488263" y="2069263"/>
                  </a:lnTo>
                  <a:lnTo>
                    <a:pt x="487122" y="2122031"/>
                  </a:lnTo>
                  <a:lnTo>
                    <a:pt x="485948" y="2174789"/>
                  </a:lnTo>
                  <a:lnTo>
                    <a:pt x="484743" y="2227537"/>
                  </a:lnTo>
                  <a:lnTo>
                    <a:pt x="483505" y="2280274"/>
                  </a:lnTo>
                  <a:lnTo>
                    <a:pt x="482233" y="2332998"/>
                  </a:lnTo>
                  <a:lnTo>
                    <a:pt x="480927" y="2385710"/>
                  </a:lnTo>
                  <a:lnTo>
                    <a:pt x="479586" y="2438409"/>
                  </a:lnTo>
                  <a:lnTo>
                    <a:pt x="478209" y="2491094"/>
                  </a:lnTo>
                  <a:lnTo>
                    <a:pt x="468274" y="2539492"/>
                  </a:lnTo>
                  <a:lnTo>
                    <a:pt x="428929" y="2568278"/>
                  </a:lnTo>
                  <a:lnTo>
                    <a:pt x="412902" y="2573853"/>
                  </a:lnTo>
                </a:path>
                <a:path w="529590" h="2574290">
                  <a:moveTo>
                    <a:pt x="130340" y="750384"/>
                  </a:moveTo>
                  <a:lnTo>
                    <a:pt x="183375" y="747679"/>
                  </a:lnTo>
                  <a:lnTo>
                    <a:pt x="236410" y="744996"/>
                  </a:lnTo>
                  <a:lnTo>
                    <a:pt x="289445" y="742320"/>
                  </a:lnTo>
                  <a:lnTo>
                    <a:pt x="342480" y="739636"/>
                  </a:lnTo>
                  <a:lnTo>
                    <a:pt x="395515" y="736932"/>
                  </a:lnTo>
                </a:path>
                <a:path w="529590" h="2574290">
                  <a:moveTo>
                    <a:pt x="112369" y="814134"/>
                  </a:moveTo>
                  <a:lnTo>
                    <a:pt x="164721" y="811196"/>
                  </a:lnTo>
                  <a:lnTo>
                    <a:pt x="217157" y="808957"/>
                  </a:lnTo>
                  <a:lnTo>
                    <a:pt x="269667" y="807408"/>
                  </a:lnTo>
                  <a:lnTo>
                    <a:pt x="322237" y="806542"/>
                  </a:lnTo>
                  <a:lnTo>
                    <a:pt x="374856" y="806349"/>
                  </a:lnTo>
                  <a:lnTo>
                    <a:pt x="427512" y="806823"/>
                  </a:lnTo>
                </a:path>
                <a:path w="529590" h="2574290">
                  <a:moveTo>
                    <a:pt x="105503" y="2236677"/>
                  </a:moveTo>
                  <a:lnTo>
                    <a:pt x="157427" y="2238029"/>
                  </a:lnTo>
                  <a:lnTo>
                    <a:pt x="209387" y="2238582"/>
                  </a:lnTo>
                  <a:lnTo>
                    <a:pt x="261347" y="2238341"/>
                  </a:lnTo>
                  <a:lnTo>
                    <a:pt x="313272" y="2237314"/>
                  </a:lnTo>
                  <a:lnTo>
                    <a:pt x="365126" y="2235508"/>
                  </a:lnTo>
                </a:path>
                <a:path w="529590" h="2574290">
                  <a:moveTo>
                    <a:pt x="109447" y="2309785"/>
                  </a:moveTo>
                  <a:lnTo>
                    <a:pt x="163054" y="2308873"/>
                  </a:lnTo>
                  <a:lnTo>
                    <a:pt x="216632" y="2307603"/>
                  </a:lnTo>
                  <a:lnTo>
                    <a:pt x="270178" y="2305984"/>
                  </a:lnTo>
                  <a:lnTo>
                    <a:pt x="323687" y="2304023"/>
                  </a:lnTo>
                  <a:lnTo>
                    <a:pt x="377156" y="2301730"/>
                  </a:lnTo>
                  <a:lnTo>
                    <a:pt x="430580" y="2299111"/>
                  </a:lnTo>
                </a:path>
              </a:pathLst>
            </a:custGeom>
            <a:ln w="14615">
              <a:solidFill>
                <a:srgbClr val="365EA0"/>
              </a:solidFill>
            </a:ln>
          </p:spPr>
          <p:txBody>
            <a:bodyPr wrap="square" lIns="0" tIns="0" rIns="0" bIns="0" rtlCol="0"/>
            <a:lstStyle/>
            <a:p>
              <a:endParaRPr/>
            </a:p>
          </p:txBody>
        </p:sp>
        <p:sp>
          <p:nvSpPr>
            <p:cNvPr id="24" name="object 24"/>
            <p:cNvSpPr/>
            <p:nvPr/>
          </p:nvSpPr>
          <p:spPr>
            <a:xfrm>
              <a:off x="16024154" y="3698407"/>
              <a:ext cx="336550" cy="652780"/>
            </a:xfrm>
            <a:custGeom>
              <a:avLst/>
              <a:gdLst/>
              <a:ahLst/>
              <a:cxnLst/>
              <a:rect l="l" t="t" r="r" b="b"/>
              <a:pathLst>
                <a:path w="336550" h="652779">
                  <a:moveTo>
                    <a:pt x="218103" y="652743"/>
                  </a:moveTo>
                  <a:lnTo>
                    <a:pt x="166209" y="651377"/>
                  </a:lnTo>
                  <a:lnTo>
                    <a:pt x="113158" y="648633"/>
                  </a:lnTo>
                  <a:lnTo>
                    <a:pt x="0" y="641891"/>
                  </a:lnTo>
                  <a:lnTo>
                    <a:pt x="13003" y="0"/>
                  </a:lnTo>
                  <a:lnTo>
                    <a:pt x="65746" y="243"/>
                  </a:lnTo>
                  <a:lnTo>
                    <a:pt x="119803" y="1510"/>
                  </a:lnTo>
                  <a:lnTo>
                    <a:pt x="229234" y="5068"/>
                  </a:lnTo>
                  <a:lnTo>
                    <a:pt x="283292" y="6336"/>
                  </a:lnTo>
                  <a:lnTo>
                    <a:pt x="336035" y="6579"/>
                  </a:lnTo>
                  <a:lnTo>
                    <a:pt x="332355" y="140241"/>
                  </a:lnTo>
                  <a:lnTo>
                    <a:pt x="322009" y="648471"/>
                  </a:lnTo>
                  <a:lnTo>
                    <a:pt x="269737" y="652014"/>
                  </a:lnTo>
                  <a:lnTo>
                    <a:pt x="218103" y="652743"/>
                  </a:lnTo>
                  <a:close/>
                </a:path>
              </a:pathLst>
            </a:custGeom>
            <a:solidFill>
              <a:srgbClr val="D6C7B4"/>
            </a:solidFill>
          </p:spPr>
          <p:txBody>
            <a:bodyPr wrap="square" lIns="0" tIns="0" rIns="0" bIns="0" rtlCol="0"/>
            <a:lstStyle/>
            <a:p>
              <a:endParaRPr/>
            </a:p>
          </p:txBody>
        </p:sp>
        <p:sp>
          <p:nvSpPr>
            <p:cNvPr id="25" name="object 25"/>
            <p:cNvSpPr/>
            <p:nvPr/>
          </p:nvSpPr>
          <p:spPr>
            <a:xfrm>
              <a:off x="16024154" y="3243381"/>
              <a:ext cx="337185" cy="1108075"/>
            </a:xfrm>
            <a:custGeom>
              <a:avLst/>
              <a:gdLst/>
              <a:ahLst/>
              <a:cxnLst/>
              <a:rect l="l" t="t" r="r" b="b"/>
              <a:pathLst>
                <a:path w="337184" h="1108075">
                  <a:moveTo>
                    <a:pt x="13003" y="455026"/>
                  </a:moveTo>
                  <a:lnTo>
                    <a:pt x="65746" y="455270"/>
                  </a:lnTo>
                  <a:lnTo>
                    <a:pt x="119803" y="456537"/>
                  </a:lnTo>
                  <a:lnTo>
                    <a:pt x="174519" y="458316"/>
                  </a:lnTo>
                  <a:lnTo>
                    <a:pt x="229234" y="460095"/>
                  </a:lnTo>
                  <a:lnTo>
                    <a:pt x="283292" y="461362"/>
                  </a:lnTo>
                  <a:lnTo>
                    <a:pt x="336035" y="461606"/>
                  </a:lnTo>
                  <a:lnTo>
                    <a:pt x="334793" y="502360"/>
                  </a:lnTo>
                  <a:lnTo>
                    <a:pt x="333565" y="547150"/>
                  </a:lnTo>
                  <a:lnTo>
                    <a:pt x="332355" y="595267"/>
                  </a:lnTo>
                  <a:lnTo>
                    <a:pt x="331166" y="646003"/>
                  </a:lnTo>
                  <a:lnTo>
                    <a:pt x="330002" y="698648"/>
                  </a:lnTo>
                  <a:lnTo>
                    <a:pt x="328866" y="752494"/>
                  </a:lnTo>
                  <a:lnTo>
                    <a:pt x="327762" y="806831"/>
                  </a:lnTo>
                  <a:lnTo>
                    <a:pt x="326693" y="860952"/>
                  </a:lnTo>
                  <a:lnTo>
                    <a:pt x="325664" y="914148"/>
                  </a:lnTo>
                  <a:lnTo>
                    <a:pt x="324677" y="965709"/>
                  </a:lnTo>
                  <a:lnTo>
                    <a:pt x="323737" y="1014926"/>
                  </a:lnTo>
                  <a:lnTo>
                    <a:pt x="322846" y="1061092"/>
                  </a:lnTo>
                  <a:lnTo>
                    <a:pt x="322009" y="1103497"/>
                  </a:lnTo>
                  <a:lnTo>
                    <a:pt x="269737" y="1107041"/>
                  </a:lnTo>
                  <a:lnTo>
                    <a:pt x="218103" y="1107770"/>
                  </a:lnTo>
                  <a:lnTo>
                    <a:pt x="166209" y="1106403"/>
                  </a:lnTo>
                  <a:lnTo>
                    <a:pt x="113158" y="1103660"/>
                  </a:lnTo>
                  <a:lnTo>
                    <a:pt x="58054" y="1100258"/>
                  </a:lnTo>
                  <a:lnTo>
                    <a:pt x="0" y="1096917"/>
                  </a:lnTo>
                  <a:lnTo>
                    <a:pt x="884" y="1054126"/>
                  </a:lnTo>
                  <a:lnTo>
                    <a:pt x="1785" y="1010303"/>
                  </a:lnTo>
                  <a:lnTo>
                    <a:pt x="2706" y="965343"/>
                  </a:lnTo>
                  <a:lnTo>
                    <a:pt x="3650" y="919143"/>
                  </a:lnTo>
                  <a:lnTo>
                    <a:pt x="4619" y="871598"/>
                  </a:lnTo>
                  <a:lnTo>
                    <a:pt x="5615" y="822604"/>
                  </a:lnTo>
                  <a:lnTo>
                    <a:pt x="6641" y="772058"/>
                  </a:lnTo>
                  <a:lnTo>
                    <a:pt x="7701" y="719854"/>
                  </a:lnTo>
                  <a:lnTo>
                    <a:pt x="8796" y="665890"/>
                  </a:lnTo>
                  <a:lnTo>
                    <a:pt x="9929" y="610059"/>
                  </a:lnTo>
                  <a:lnTo>
                    <a:pt x="11103" y="552260"/>
                  </a:lnTo>
                  <a:lnTo>
                    <a:pt x="13003" y="455026"/>
                  </a:lnTo>
                  <a:close/>
                </a:path>
                <a:path w="337184" h="1108075">
                  <a:moveTo>
                    <a:pt x="39593" y="140952"/>
                  </a:moveTo>
                  <a:lnTo>
                    <a:pt x="57320" y="110407"/>
                  </a:lnTo>
                  <a:lnTo>
                    <a:pt x="71608" y="77860"/>
                  </a:lnTo>
                  <a:lnTo>
                    <a:pt x="82308" y="43778"/>
                  </a:lnTo>
                  <a:lnTo>
                    <a:pt x="89268" y="8626"/>
                  </a:lnTo>
                  <a:lnTo>
                    <a:pt x="86768" y="29435"/>
                  </a:lnTo>
                  <a:lnTo>
                    <a:pt x="89001" y="71216"/>
                  </a:lnTo>
                  <a:lnTo>
                    <a:pt x="100226" y="108638"/>
                  </a:lnTo>
                  <a:lnTo>
                    <a:pt x="107969" y="110101"/>
                  </a:lnTo>
                  <a:lnTo>
                    <a:pt x="114398" y="111417"/>
                  </a:lnTo>
                  <a:lnTo>
                    <a:pt x="143358" y="80663"/>
                  </a:lnTo>
                  <a:lnTo>
                    <a:pt x="165666" y="28551"/>
                  </a:lnTo>
                  <a:lnTo>
                    <a:pt x="169040" y="0"/>
                  </a:lnTo>
                  <a:lnTo>
                    <a:pt x="167693" y="23584"/>
                  </a:lnTo>
                  <a:lnTo>
                    <a:pt x="171957" y="70588"/>
                  </a:lnTo>
                  <a:lnTo>
                    <a:pt x="187997" y="115255"/>
                  </a:lnTo>
                  <a:lnTo>
                    <a:pt x="229531" y="106598"/>
                  </a:lnTo>
                  <a:lnTo>
                    <a:pt x="247497" y="59162"/>
                  </a:lnTo>
                  <a:lnTo>
                    <a:pt x="257140" y="20762"/>
                  </a:lnTo>
                  <a:lnTo>
                    <a:pt x="251001" y="47212"/>
                  </a:lnTo>
                  <a:lnTo>
                    <a:pt x="247917" y="74223"/>
                  </a:lnTo>
                  <a:lnTo>
                    <a:pt x="250503" y="99946"/>
                  </a:lnTo>
                  <a:lnTo>
                    <a:pt x="261376" y="122529"/>
                  </a:lnTo>
                  <a:lnTo>
                    <a:pt x="272199" y="129678"/>
                  </a:lnTo>
                  <a:lnTo>
                    <a:pt x="284954" y="129383"/>
                  </a:lnTo>
                  <a:lnTo>
                    <a:pt x="319219" y="104830"/>
                  </a:lnTo>
                  <a:lnTo>
                    <a:pt x="333199" y="74531"/>
                  </a:lnTo>
                  <a:lnTo>
                    <a:pt x="336765" y="58340"/>
                  </a:lnTo>
                </a:path>
              </a:pathLst>
            </a:custGeom>
            <a:ln w="14615">
              <a:solidFill>
                <a:srgbClr val="365EA0"/>
              </a:solidFill>
            </a:ln>
          </p:spPr>
          <p:txBody>
            <a:bodyPr wrap="square" lIns="0" tIns="0" rIns="0" bIns="0" rtlCol="0"/>
            <a:lstStyle/>
            <a:p>
              <a:endParaRPr/>
            </a:p>
          </p:txBody>
        </p:sp>
        <p:pic>
          <p:nvPicPr>
            <p:cNvPr id="26" name="object 26"/>
            <p:cNvPicPr/>
            <p:nvPr/>
          </p:nvPicPr>
          <p:blipFill>
            <a:blip r:embed="rId5" cstate="print"/>
            <a:stretch>
              <a:fillRect/>
            </a:stretch>
          </p:blipFill>
          <p:spPr>
            <a:xfrm>
              <a:off x="15546983" y="1825132"/>
              <a:ext cx="824176" cy="738586"/>
            </a:xfrm>
            <a:prstGeom prst="rect">
              <a:avLst/>
            </a:prstGeom>
          </p:spPr>
        </p:pic>
        <p:pic>
          <p:nvPicPr>
            <p:cNvPr id="27" name="object 27"/>
            <p:cNvPicPr/>
            <p:nvPr/>
          </p:nvPicPr>
          <p:blipFill>
            <a:blip r:embed="rId6" cstate="print"/>
            <a:stretch>
              <a:fillRect/>
            </a:stretch>
          </p:blipFill>
          <p:spPr>
            <a:xfrm>
              <a:off x="16518749" y="1816186"/>
              <a:ext cx="448400" cy="500085"/>
            </a:xfrm>
            <a:prstGeom prst="rect">
              <a:avLst/>
            </a:prstGeom>
          </p:spPr>
        </p:pic>
        <p:sp>
          <p:nvSpPr>
            <p:cNvPr id="28" name="object 28"/>
            <p:cNvSpPr/>
            <p:nvPr/>
          </p:nvSpPr>
          <p:spPr>
            <a:xfrm>
              <a:off x="16966274" y="6204526"/>
              <a:ext cx="1322070" cy="2095500"/>
            </a:xfrm>
            <a:custGeom>
              <a:avLst/>
              <a:gdLst/>
              <a:ahLst/>
              <a:cxnLst/>
              <a:rect l="l" t="t" r="r" b="b"/>
              <a:pathLst>
                <a:path w="1322069" h="2095500">
                  <a:moveTo>
                    <a:pt x="1179596" y="12700"/>
                  </a:moveTo>
                  <a:lnTo>
                    <a:pt x="922311" y="12700"/>
                  </a:lnTo>
                  <a:lnTo>
                    <a:pt x="947953" y="0"/>
                  </a:lnTo>
                  <a:lnTo>
                    <a:pt x="1153953" y="0"/>
                  </a:lnTo>
                  <a:lnTo>
                    <a:pt x="1179596" y="12700"/>
                  </a:lnTo>
                  <a:close/>
                </a:path>
                <a:path w="1322069" h="2095500">
                  <a:moveTo>
                    <a:pt x="1255964" y="25400"/>
                  </a:moveTo>
                  <a:lnTo>
                    <a:pt x="845940" y="25400"/>
                  </a:lnTo>
                  <a:lnTo>
                    <a:pt x="871304" y="12700"/>
                  </a:lnTo>
                  <a:lnTo>
                    <a:pt x="1230601" y="12700"/>
                  </a:lnTo>
                  <a:lnTo>
                    <a:pt x="1255964" y="25400"/>
                  </a:lnTo>
                  <a:close/>
                </a:path>
                <a:path w="1322069" h="2095500">
                  <a:moveTo>
                    <a:pt x="1306291" y="38100"/>
                  </a:moveTo>
                  <a:lnTo>
                    <a:pt x="795613" y="38100"/>
                  </a:lnTo>
                  <a:lnTo>
                    <a:pt x="820700" y="25400"/>
                  </a:lnTo>
                  <a:lnTo>
                    <a:pt x="1281205" y="25400"/>
                  </a:lnTo>
                  <a:lnTo>
                    <a:pt x="1306291" y="38100"/>
                  </a:lnTo>
                  <a:close/>
                </a:path>
                <a:path w="1322069" h="2095500">
                  <a:moveTo>
                    <a:pt x="1321726" y="2070100"/>
                  </a:moveTo>
                  <a:lnTo>
                    <a:pt x="770682" y="2070100"/>
                  </a:lnTo>
                  <a:lnTo>
                    <a:pt x="721306" y="2044700"/>
                  </a:lnTo>
                  <a:lnTo>
                    <a:pt x="696924" y="2044700"/>
                  </a:lnTo>
                  <a:lnTo>
                    <a:pt x="625083" y="2006600"/>
                  </a:lnTo>
                  <a:lnTo>
                    <a:pt x="601640" y="2006600"/>
                  </a:lnTo>
                  <a:lnTo>
                    <a:pt x="555565" y="1981200"/>
                  </a:lnTo>
                  <a:lnTo>
                    <a:pt x="510681" y="1955800"/>
                  </a:lnTo>
                  <a:lnTo>
                    <a:pt x="467099" y="1930400"/>
                  </a:lnTo>
                  <a:lnTo>
                    <a:pt x="445823" y="1905000"/>
                  </a:lnTo>
                  <a:lnTo>
                    <a:pt x="424925" y="1892300"/>
                  </a:lnTo>
                  <a:lnTo>
                    <a:pt x="404404" y="1879600"/>
                  </a:lnTo>
                  <a:lnTo>
                    <a:pt x="384260" y="1866900"/>
                  </a:lnTo>
                  <a:lnTo>
                    <a:pt x="364517" y="1841500"/>
                  </a:lnTo>
                  <a:lnTo>
                    <a:pt x="345199" y="1828800"/>
                  </a:lnTo>
                  <a:lnTo>
                    <a:pt x="326307" y="1816100"/>
                  </a:lnTo>
                  <a:lnTo>
                    <a:pt x="307839" y="1790700"/>
                  </a:lnTo>
                  <a:lnTo>
                    <a:pt x="289819" y="1778000"/>
                  </a:lnTo>
                  <a:lnTo>
                    <a:pt x="272268" y="1752600"/>
                  </a:lnTo>
                  <a:lnTo>
                    <a:pt x="255187" y="1739900"/>
                  </a:lnTo>
                  <a:lnTo>
                    <a:pt x="238574" y="1714500"/>
                  </a:lnTo>
                  <a:lnTo>
                    <a:pt x="222450" y="1701800"/>
                  </a:lnTo>
                  <a:lnTo>
                    <a:pt x="206835" y="1676400"/>
                  </a:lnTo>
                  <a:lnTo>
                    <a:pt x="191729" y="1651000"/>
                  </a:lnTo>
                  <a:lnTo>
                    <a:pt x="177132" y="1638300"/>
                  </a:lnTo>
                  <a:lnTo>
                    <a:pt x="163061" y="1612900"/>
                  </a:lnTo>
                  <a:lnTo>
                    <a:pt x="149533" y="1587500"/>
                  </a:lnTo>
                  <a:lnTo>
                    <a:pt x="136549" y="1574800"/>
                  </a:lnTo>
                  <a:lnTo>
                    <a:pt x="112223" y="1524000"/>
                  </a:lnTo>
                  <a:lnTo>
                    <a:pt x="90173" y="1473200"/>
                  </a:lnTo>
                  <a:lnTo>
                    <a:pt x="80006" y="1447800"/>
                  </a:lnTo>
                  <a:lnTo>
                    <a:pt x="70425" y="1435100"/>
                  </a:lnTo>
                  <a:lnTo>
                    <a:pt x="53052" y="1384300"/>
                  </a:lnTo>
                  <a:lnTo>
                    <a:pt x="38072" y="1333500"/>
                  </a:lnTo>
                  <a:lnTo>
                    <a:pt x="25540" y="1282700"/>
                  </a:lnTo>
                  <a:lnTo>
                    <a:pt x="15472" y="1231900"/>
                  </a:lnTo>
                  <a:lnTo>
                    <a:pt x="7905" y="1181100"/>
                  </a:lnTo>
                  <a:lnTo>
                    <a:pt x="2847" y="1130300"/>
                  </a:lnTo>
                  <a:lnTo>
                    <a:pt x="317" y="1079500"/>
                  </a:lnTo>
                  <a:lnTo>
                    <a:pt x="0" y="1054100"/>
                  </a:lnTo>
                  <a:lnTo>
                    <a:pt x="317" y="1028700"/>
                  </a:lnTo>
                  <a:lnTo>
                    <a:pt x="2848" y="977900"/>
                  </a:lnTo>
                  <a:lnTo>
                    <a:pt x="7906" y="927100"/>
                  </a:lnTo>
                  <a:lnTo>
                    <a:pt x="15472" y="876300"/>
                  </a:lnTo>
                  <a:lnTo>
                    <a:pt x="25540" y="825500"/>
                  </a:lnTo>
                  <a:lnTo>
                    <a:pt x="38072" y="774700"/>
                  </a:lnTo>
                  <a:lnTo>
                    <a:pt x="53052" y="723900"/>
                  </a:lnTo>
                  <a:lnTo>
                    <a:pt x="70425" y="673100"/>
                  </a:lnTo>
                  <a:lnTo>
                    <a:pt x="90173" y="622300"/>
                  </a:lnTo>
                  <a:lnTo>
                    <a:pt x="112223" y="584200"/>
                  </a:lnTo>
                  <a:lnTo>
                    <a:pt x="124107" y="558800"/>
                  </a:lnTo>
                  <a:lnTo>
                    <a:pt x="136549" y="533400"/>
                  </a:lnTo>
                  <a:lnTo>
                    <a:pt x="149533" y="508000"/>
                  </a:lnTo>
                  <a:lnTo>
                    <a:pt x="163061" y="495300"/>
                  </a:lnTo>
                  <a:lnTo>
                    <a:pt x="177132" y="469900"/>
                  </a:lnTo>
                  <a:lnTo>
                    <a:pt x="191729" y="444500"/>
                  </a:lnTo>
                  <a:lnTo>
                    <a:pt x="206835" y="419100"/>
                  </a:lnTo>
                  <a:lnTo>
                    <a:pt x="222450" y="406400"/>
                  </a:lnTo>
                  <a:lnTo>
                    <a:pt x="238574" y="381000"/>
                  </a:lnTo>
                  <a:lnTo>
                    <a:pt x="255187" y="368300"/>
                  </a:lnTo>
                  <a:lnTo>
                    <a:pt x="272268" y="342900"/>
                  </a:lnTo>
                  <a:lnTo>
                    <a:pt x="289819" y="330200"/>
                  </a:lnTo>
                  <a:lnTo>
                    <a:pt x="307839" y="304800"/>
                  </a:lnTo>
                  <a:lnTo>
                    <a:pt x="326307" y="292100"/>
                  </a:lnTo>
                  <a:lnTo>
                    <a:pt x="345199" y="266700"/>
                  </a:lnTo>
                  <a:lnTo>
                    <a:pt x="364517" y="254000"/>
                  </a:lnTo>
                  <a:lnTo>
                    <a:pt x="384260" y="241300"/>
                  </a:lnTo>
                  <a:lnTo>
                    <a:pt x="404404" y="228600"/>
                  </a:lnTo>
                  <a:lnTo>
                    <a:pt x="424925" y="203200"/>
                  </a:lnTo>
                  <a:lnTo>
                    <a:pt x="488728" y="165100"/>
                  </a:lnTo>
                  <a:lnTo>
                    <a:pt x="532960" y="139700"/>
                  </a:lnTo>
                  <a:lnTo>
                    <a:pt x="578467" y="114300"/>
                  </a:lnTo>
                  <a:lnTo>
                    <a:pt x="648796" y="76200"/>
                  </a:lnTo>
                  <a:lnTo>
                    <a:pt x="672753" y="76200"/>
                  </a:lnTo>
                  <a:lnTo>
                    <a:pt x="721305" y="50800"/>
                  </a:lnTo>
                  <a:lnTo>
                    <a:pt x="745901" y="50800"/>
                  </a:lnTo>
                  <a:lnTo>
                    <a:pt x="770680" y="38100"/>
                  </a:lnTo>
                  <a:lnTo>
                    <a:pt x="1321726" y="38100"/>
                  </a:lnTo>
                  <a:lnTo>
                    <a:pt x="1321726" y="2070100"/>
                  </a:lnTo>
                  <a:close/>
                </a:path>
                <a:path w="1322069" h="2095500">
                  <a:moveTo>
                    <a:pt x="1255963" y="2082800"/>
                  </a:moveTo>
                  <a:lnTo>
                    <a:pt x="845941" y="2082800"/>
                  </a:lnTo>
                  <a:lnTo>
                    <a:pt x="820701" y="2070100"/>
                  </a:lnTo>
                  <a:lnTo>
                    <a:pt x="1281204" y="2070100"/>
                  </a:lnTo>
                  <a:lnTo>
                    <a:pt x="1255963" y="2082800"/>
                  </a:lnTo>
                  <a:close/>
                </a:path>
                <a:path w="1322069" h="2095500">
                  <a:moveTo>
                    <a:pt x="1205144" y="2095500"/>
                  </a:moveTo>
                  <a:lnTo>
                    <a:pt x="896763" y="2095500"/>
                  </a:lnTo>
                  <a:lnTo>
                    <a:pt x="871306" y="2082800"/>
                  </a:lnTo>
                  <a:lnTo>
                    <a:pt x="1230600" y="2082800"/>
                  </a:lnTo>
                  <a:lnTo>
                    <a:pt x="1205144" y="2095500"/>
                  </a:lnTo>
                  <a:close/>
                </a:path>
              </a:pathLst>
            </a:custGeom>
            <a:solidFill>
              <a:srgbClr val="FFFFFF"/>
            </a:solidFill>
          </p:spPr>
          <p:txBody>
            <a:bodyPr wrap="square" lIns="0" tIns="0" rIns="0" bIns="0" rtlCol="0"/>
            <a:lstStyle/>
            <a:p>
              <a:endParaRPr/>
            </a:p>
          </p:txBody>
        </p:sp>
        <p:sp>
          <p:nvSpPr>
            <p:cNvPr id="29" name="object 29"/>
            <p:cNvSpPr/>
            <p:nvPr/>
          </p:nvSpPr>
          <p:spPr>
            <a:xfrm>
              <a:off x="16947130" y="6185916"/>
              <a:ext cx="1341120" cy="2133600"/>
            </a:xfrm>
            <a:custGeom>
              <a:avLst/>
              <a:gdLst/>
              <a:ahLst/>
              <a:cxnLst/>
              <a:rect l="l" t="t" r="r" b="b"/>
              <a:pathLst>
                <a:path w="1341119" h="2133600">
                  <a:moveTo>
                    <a:pt x="1211258" y="12700"/>
                  </a:moveTo>
                  <a:lnTo>
                    <a:pt x="928936" y="12700"/>
                  </a:lnTo>
                  <a:lnTo>
                    <a:pt x="975434" y="0"/>
                  </a:lnTo>
                  <a:lnTo>
                    <a:pt x="1164759" y="0"/>
                  </a:lnTo>
                  <a:lnTo>
                    <a:pt x="1211258" y="12700"/>
                  </a:lnTo>
                  <a:close/>
                </a:path>
                <a:path w="1341119" h="2133600">
                  <a:moveTo>
                    <a:pt x="1302370" y="2120900"/>
                  </a:moveTo>
                  <a:lnTo>
                    <a:pt x="837823" y="2120900"/>
                  </a:lnTo>
                  <a:lnTo>
                    <a:pt x="749517" y="2095500"/>
                  </a:lnTo>
                  <a:lnTo>
                    <a:pt x="706525" y="2070100"/>
                  </a:lnTo>
                  <a:lnTo>
                    <a:pt x="623084" y="2044700"/>
                  </a:lnTo>
                  <a:lnTo>
                    <a:pt x="582723" y="2019300"/>
                  </a:lnTo>
                  <a:lnTo>
                    <a:pt x="543325" y="2006600"/>
                  </a:lnTo>
                  <a:lnTo>
                    <a:pt x="504936" y="1981200"/>
                  </a:lnTo>
                  <a:lnTo>
                    <a:pt x="467599" y="1955800"/>
                  </a:lnTo>
                  <a:lnTo>
                    <a:pt x="431358" y="1930400"/>
                  </a:lnTo>
                  <a:lnTo>
                    <a:pt x="396256" y="1905000"/>
                  </a:lnTo>
                  <a:lnTo>
                    <a:pt x="362338" y="1866900"/>
                  </a:lnTo>
                  <a:lnTo>
                    <a:pt x="329647" y="1841500"/>
                  </a:lnTo>
                  <a:lnTo>
                    <a:pt x="298227" y="1816100"/>
                  </a:lnTo>
                  <a:lnTo>
                    <a:pt x="268122" y="1778000"/>
                  </a:lnTo>
                  <a:lnTo>
                    <a:pt x="239376" y="1739900"/>
                  </a:lnTo>
                  <a:lnTo>
                    <a:pt x="212033" y="1714500"/>
                  </a:lnTo>
                  <a:lnTo>
                    <a:pt x="186136" y="1676400"/>
                  </a:lnTo>
                  <a:lnTo>
                    <a:pt x="161729" y="1638300"/>
                  </a:lnTo>
                  <a:lnTo>
                    <a:pt x="138856" y="1600200"/>
                  </a:lnTo>
                  <a:lnTo>
                    <a:pt x="117562" y="1562100"/>
                  </a:lnTo>
                  <a:lnTo>
                    <a:pt x="97889" y="1511300"/>
                  </a:lnTo>
                  <a:lnTo>
                    <a:pt x="79882" y="1473200"/>
                  </a:lnTo>
                  <a:lnTo>
                    <a:pt x="63584" y="1435100"/>
                  </a:lnTo>
                  <a:lnTo>
                    <a:pt x="49039" y="1384300"/>
                  </a:lnTo>
                  <a:lnTo>
                    <a:pt x="36292" y="1346200"/>
                  </a:lnTo>
                  <a:lnTo>
                    <a:pt x="25385" y="1308100"/>
                  </a:lnTo>
                  <a:lnTo>
                    <a:pt x="16363" y="1257300"/>
                  </a:lnTo>
                  <a:lnTo>
                    <a:pt x="9270" y="1206500"/>
                  </a:lnTo>
                  <a:lnTo>
                    <a:pt x="4149" y="1168400"/>
                  </a:lnTo>
                  <a:lnTo>
                    <a:pt x="1044" y="1117600"/>
                  </a:lnTo>
                  <a:lnTo>
                    <a:pt x="0" y="1066800"/>
                  </a:lnTo>
                  <a:lnTo>
                    <a:pt x="1044" y="1016000"/>
                  </a:lnTo>
                  <a:lnTo>
                    <a:pt x="4149" y="977900"/>
                  </a:lnTo>
                  <a:lnTo>
                    <a:pt x="9270" y="927100"/>
                  </a:lnTo>
                  <a:lnTo>
                    <a:pt x="16363" y="889000"/>
                  </a:lnTo>
                  <a:lnTo>
                    <a:pt x="25385" y="838200"/>
                  </a:lnTo>
                  <a:lnTo>
                    <a:pt x="36292" y="787400"/>
                  </a:lnTo>
                  <a:lnTo>
                    <a:pt x="49039" y="749300"/>
                  </a:lnTo>
                  <a:lnTo>
                    <a:pt x="63584" y="711200"/>
                  </a:lnTo>
                  <a:lnTo>
                    <a:pt x="79882" y="660400"/>
                  </a:lnTo>
                  <a:lnTo>
                    <a:pt x="97890" y="622300"/>
                  </a:lnTo>
                  <a:lnTo>
                    <a:pt x="117563" y="584200"/>
                  </a:lnTo>
                  <a:lnTo>
                    <a:pt x="138857" y="546100"/>
                  </a:lnTo>
                  <a:lnTo>
                    <a:pt x="161730" y="508000"/>
                  </a:lnTo>
                  <a:lnTo>
                    <a:pt x="186137" y="469900"/>
                  </a:lnTo>
                  <a:lnTo>
                    <a:pt x="212034" y="431800"/>
                  </a:lnTo>
                  <a:lnTo>
                    <a:pt x="239378" y="393700"/>
                  </a:lnTo>
                  <a:lnTo>
                    <a:pt x="268124" y="368300"/>
                  </a:lnTo>
                  <a:lnTo>
                    <a:pt x="298229" y="330200"/>
                  </a:lnTo>
                  <a:lnTo>
                    <a:pt x="329648" y="292100"/>
                  </a:lnTo>
                  <a:lnTo>
                    <a:pt x="362339" y="266700"/>
                  </a:lnTo>
                  <a:lnTo>
                    <a:pt x="396258" y="241300"/>
                  </a:lnTo>
                  <a:lnTo>
                    <a:pt x="431360" y="215900"/>
                  </a:lnTo>
                  <a:lnTo>
                    <a:pt x="467601" y="190500"/>
                  </a:lnTo>
                  <a:lnTo>
                    <a:pt x="504938" y="165100"/>
                  </a:lnTo>
                  <a:lnTo>
                    <a:pt x="543327" y="139700"/>
                  </a:lnTo>
                  <a:lnTo>
                    <a:pt x="582725" y="114300"/>
                  </a:lnTo>
                  <a:lnTo>
                    <a:pt x="623086" y="101600"/>
                  </a:lnTo>
                  <a:lnTo>
                    <a:pt x="664368" y="76200"/>
                  </a:lnTo>
                  <a:lnTo>
                    <a:pt x="793299" y="38100"/>
                  </a:lnTo>
                  <a:lnTo>
                    <a:pt x="883052" y="12700"/>
                  </a:lnTo>
                  <a:lnTo>
                    <a:pt x="1257143" y="12700"/>
                  </a:lnTo>
                  <a:lnTo>
                    <a:pt x="1340870" y="36394"/>
                  </a:lnTo>
                  <a:lnTo>
                    <a:pt x="1340870" y="38100"/>
                  </a:lnTo>
                  <a:lnTo>
                    <a:pt x="973737" y="38100"/>
                  </a:lnTo>
                  <a:lnTo>
                    <a:pt x="926461" y="50800"/>
                  </a:lnTo>
                  <a:lnTo>
                    <a:pt x="879854" y="50800"/>
                  </a:lnTo>
                  <a:lnTo>
                    <a:pt x="833966" y="63500"/>
                  </a:lnTo>
                  <a:lnTo>
                    <a:pt x="701113" y="101600"/>
                  </a:lnTo>
                  <a:lnTo>
                    <a:pt x="658598" y="127000"/>
                  </a:lnTo>
                  <a:lnTo>
                    <a:pt x="617052" y="139700"/>
                  </a:lnTo>
                  <a:lnTo>
                    <a:pt x="576524" y="165100"/>
                  </a:lnTo>
                  <a:lnTo>
                    <a:pt x="537064" y="190500"/>
                  </a:lnTo>
                  <a:lnTo>
                    <a:pt x="498722" y="215900"/>
                  </a:lnTo>
                  <a:lnTo>
                    <a:pt x="461548" y="241300"/>
                  </a:lnTo>
                  <a:lnTo>
                    <a:pt x="425591" y="266700"/>
                  </a:lnTo>
                  <a:lnTo>
                    <a:pt x="390902" y="292100"/>
                  </a:lnTo>
                  <a:lnTo>
                    <a:pt x="357531" y="330200"/>
                  </a:lnTo>
                  <a:lnTo>
                    <a:pt x="325526" y="355600"/>
                  </a:lnTo>
                  <a:lnTo>
                    <a:pt x="294940" y="393700"/>
                  </a:lnTo>
                  <a:lnTo>
                    <a:pt x="265820" y="419100"/>
                  </a:lnTo>
                  <a:lnTo>
                    <a:pt x="238217" y="457200"/>
                  </a:lnTo>
                  <a:lnTo>
                    <a:pt x="212182" y="495300"/>
                  </a:lnTo>
                  <a:lnTo>
                    <a:pt x="187763" y="533400"/>
                  </a:lnTo>
                  <a:lnTo>
                    <a:pt x="165011" y="571500"/>
                  </a:lnTo>
                  <a:lnTo>
                    <a:pt x="143976" y="622300"/>
                  </a:lnTo>
                  <a:lnTo>
                    <a:pt x="124707" y="660400"/>
                  </a:lnTo>
                  <a:lnTo>
                    <a:pt x="107255" y="698500"/>
                  </a:lnTo>
                  <a:lnTo>
                    <a:pt x="91669" y="749300"/>
                  </a:lnTo>
                  <a:lnTo>
                    <a:pt x="77999" y="787400"/>
                  </a:lnTo>
                  <a:lnTo>
                    <a:pt x="66296" y="838200"/>
                  </a:lnTo>
                  <a:lnTo>
                    <a:pt x="56608" y="876300"/>
                  </a:lnTo>
                  <a:lnTo>
                    <a:pt x="48987" y="927100"/>
                  </a:lnTo>
                  <a:lnTo>
                    <a:pt x="43481" y="977900"/>
                  </a:lnTo>
                  <a:lnTo>
                    <a:pt x="40141" y="1016000"/>
                  </a:lnTo>
                  <a:lnTo>
                    <a:pt x="39016" y="1066800"/>
                  </a:lnTo>
                  <a:lnTo>
                    <a:pt x="40141" y="1117600"/>
                  </a:lnTo>
                  <a:lnTo>
                    <a:pt x="43481" y="1168400"/>
                  </a:lnTo>
                  <a:lnTo>
                    <a:pt x="48987" y="1219200"/>
                  </a:lnTo>
                  <a:lnTo>
                    <a:pt x="56608" y="1257300"/>
                  </a:lnTo>
                  <a:lnTo>
                    <a:pt x="66296" y="1308100"/>
                  </a:lnTo>
                  <a:lnTo>
                    <a:pt x="77999" y="1346200"/>
                  </a:lnTo>
                  <a:lnTo>
                    <a:pt x="91669" y="1397000"/>
                  </a:lnTo>
                  <a:lnTo>
                    <a:pt x="107255" y="1435100"/>
                  </a:lnTo>
                  <a:lnTo>
                    <a:pt x="124707" y="1485900"/>
                  </a:lnTo>
                  <a:lnTo>
                    <a:pt x="143976" y="1524000"/>
                  </a:lnTo>
                  <a:lnTo>
                    <a:pt x="165011" y="1562100"/>
                  </a:lnTo>
                  <a:lnTo>
                    <a:pt x="187763" y="1600200"/>
                  </a:lnTo>
                  <a:lnTo>
                    <a:pt x="212182" y="1638300"/>
                  </a:lnTo>
                  <a:lnTo>
                    <a:pt x="238217" y="1676400"/>
                  </a:lnTo>
                  <a:lnTo>
                    <a:pt x="265820" y="1714500"/>
                  </a:lnTo>
                  <a:lnTo>
                    <a:pt x="294940" y="1752600"/>
                  </a:lnTo>
                  <a:lnTo>
                    <a:pt x="325526" y="1778000"/>
                  </a:lnTo>
                  <a:lnTo>
                    <a:pt x="357531" y="1816100"/>
                  </a:lnTo>
                  <a:lnTo>
                    <a:pt x="390902" y="1841500"/>
                  </a:lnTo>
                  <a:lnTo>
                    <a:pt x="425591" y="1879600"/>
                  </a:lnTo>
                  <a:lnTo>
                    <a:pt x="461548" y="1905000"/>
                  </a:lnTo>
                  <a:lnTo>
                    <a:pt x="498722" y="1930400"/>
                  </a:lnTo>
                  <a:lnTo>
                    <a:pt x="537064" y="1955800"/>
                  </a:lnTo>
                  <a:lnTo>
                    <a:pt x="576524" y="1981200"/>
                  </a:lnTo>
                  <a:lnTo>
                    <a:pt x="617052" y="1993900"/>
                  </a:lnTo>
                  <a:lnTo>
                    <a:pt x="658598" y="2019300"/>
                  </a:lnTo>
                  <a:lnTo>
                    <a:pt x="744545" y="2044700"/>
                  </a:lnTo>
                  <a:lnTo>
                    <a:pt x="926461" y="2095500"/>
                  </a:lnTo>
                  <a:lnTo>
                    <a:pt x="1340870" y="2095500"/>
                  </a:lnTo>
                  <a:lnTo>
                    <a:pt x="1340870" y="2109826"/>
                  </a:lnTo>
                  <a:lnTo>
                    <a:pt x="1302370" y="2120900"/>
                  </a:lnTo>
                  <a:close/>
                </a:path>
                <a:path w="1341119" h="2133600">
                  <a:moveTo>
                    <a:pt x="1340870" y="73435"/>
                  </a:moveTo>
                  <a:lnTo>
                    <a:pt x="1306225" y="63500"/>
                  </a:lnTo>
                  <a:lnTo>
                    <a:pt x="1260337" y="50800"/>
                  </a:lnTo>
                  <a:lnTo>
                    <a:pt x="1213730" y="50800"/>
                  </a:lnTo>
                  <a:lnTo>
                    <a:pt x="1166454" y="38100"/>
                  </a:lnTo>
                  <a:lnTo>
                    <a:pt x="1340870" y="38100"/>
                  </a:lnTo>
                  <a:lnTo>
                    <a:pt x="1340870" y="73435"/>
                  </a:lnTo>
                  <a:close/>
                </a:path>
                <a:path w="1341119" h="2133600">
                  <a:moveTo>
                    <a:pt x="1340870" y="2095500"/>
                  </a:moveTo>
                  <a:lnTo>
                    <a:pt x="1213730" y="2095500"/>
                  </a:lnTo>
                  <a:lnTo>
                    <a:pt x="1340870" y="2059996"/>
                  </a:lnTo>
                  <a:lnTo>
                    <a:pt x="1340870" y="2095500"/>
                  </a:lnTo>
                  <a:close/>
                </a:path>
                <a:path w="1341119" h="2133600">
                  <a:moveTo>
                    <a:pt x="1211258" y="2133600"/>
                  </a:moveTo>
                  <a:lnTo>
                    <a:pt x="928935" y="2133600"/>
                  </a:lnTo>
                  <a:lnTo>
                    <a:pt x="883050" y="2120900"/>
                  </a:lnTo>
                  <a:lnTo>
                    <a:pt x="1257143" y="2120900"/>
                  </a:lnTo>
                  <a:lnTo>
                    <a:pt x="1211258" y="2133600"/>
                  </a:lnTo>
                  <a:close/>
                </a:path>
              </a:pathLst>
            </a:custGeom>
            <a:solidFill>
              <a:srgbClr val="000000"/>
            </a:solidFill>
          </p:spPr>
          <p:txBody>
            <a:bodyPr wrap="square" lIns="0" tIns="0" rIns="0" bIns="0" rtlCol="0"/>
            <a:lstStyle/>
            <a:p>
              <a:endParaRPr/>
            </a:p>
          </p:txBody>
        </p:sp>
        <p:sp>
          <p:nvSpPr>
            <p:cNvPr id="30" name="object 30"/>
            <p:cNvSpPr/>
            <p:nvPr/>
          </p:nvSpPr>
          <p:spPr>
            <a:xfrm>
              <a:off x="17411032" y="7137325"/>
              <a:ext cx="877569" cy="667385"/>
            </a:xfrm>
            <a:custGeom>
              <a:avLst/>
              <a:gdLst/>
              <a:ahLst/>
              <a:cxnLst/>
              <a:rect l="l" t="t" r="r" b="b"/>
              <a:pathLst>
                <a:path w="877569" h="667384">
                  <a:moveTo>
                    <a:pt x="876967" y="667230"/>
                  </a:moveTo>
                  <a:lnTo>
                    <a:pt x="149466" y="667230"/>
                  </a:lnTo>
                  <a:lnTo>
                    <a:pt x="0" y="25629"/>
                  </a:lnTo>
                  <a:lnTo>
                    <a:pt x="11" y="16098"/>
                  </a:lnTo>
                  <a:lnTo>
                    <a:pt x="3998" y="7902"/>
                  </a:lnTo>
                  <a:lnTo>
                    <a:pt x="11069" y="2162"/>
                  </a:lnTo>
                  <a:lnTo>
                    <a:pt x="20330" y="0"/>
                  </a:lnTo>
                  <a:lnTo>
                    <a:pt x="196476" y="0"/>
                  </a:lnTo>
                  <a:lnTo>
                    <a:pt x="204248" y="5363"/>
                  </a:lnTo>
                  <a:lnTo>
                    <a:pt x="230834" y="75560"/>
                  </a:lnTo>
                  <a:lnTo>
                    <a:pt x="238179" y="80639"/>
                  </a:lnTo>
                  <a:lnTo>
                    <a:pt x="876967" y="80639"/>
                  </a:lnTo>
                  <a:lnTo>
                    <a:pt x="876967" y="667230"/>
                  </a:lnTo>
                  <a:close/>
                </a:path>
              </a:pathLst>
            </a:custGeom>
            <a:solidFill>
              <a:srgbClr val="FDC83B"/>
            </a:solidFill>
          </p:spPr>
          <p:txBody>
            <a:bodyPr wrap="square" lIns="0" tIns="0" rIns="0" bIns="0" rtlCol="0"/>
            <a:lstStyle/>
            <a:p>
              <a:endParaRPr/>
            </a:p>
          </p:txBody>
        </p:sp>
        <p:sp>
          <p:nvSpPr>
            <p:cNvPr id="31" name="object 31"/>
            <p:cNvSpPr/>
            <p:nvPr/>
          </p:nvSpPr>
          <p:spPr>
            <a:xfrm>
              <a:off x="17607746" y="6690225"/>
              <a:ext cx="680720" cy="1052830"/>
            </a:xfrm>
            <a:custGeom>
              <a:avLst/>
              <a:gdLst/>
              <a:ahLst/>
              <a:cxnLst/>
              <a:rect l="l" t="t" r="r" b="b"/>
              <a:pathLst>
                <a:path w="680719" h="1052829">
                  <a:moveTo>
                    <a:pt x="0" y="0"/>
                  </a:moveTo>
                  <a:lnTo>
                    <a:pt x="680253" y="0"/>
                  </a:lnTo>
                  <a:lnTo>
                    <a:pt x="680253" y="1052581"/>
                  </a:lnTo>
                  <a:lnTo>
                    <a:pt x="0" y="1052581"/>
                  </a:lnTo>
                  <a:lnTo>
                    <a:pt x="0" y="0"/>
                  </a:lnTo>
                  <a:close/>
                </a:path>
              </a:pathLst>
            </a:custGeom>
            <a:solidFill>
              <a:srgbClr val="6F737D"/>
            </a:solidFill>
          </p:spPr>
          <p:txBody>
            <a:bodyPr wrap="square" lIns="0" tIns="0" rIns="0" bIns="0" rtlCol="0"/>
            <a:lstStyle/>
            <a:p>
              <a:endParaRPr/>
            </a:p>
          </p:txBody>
        </p:sp>
        <p:sp>
          <p:nvSpPr>
            <p:cNvPr id="32" name="object 32"/>
            <p:cNvSpPr/>
            <p:nvPr/>
          </p:nvSpPr>
          <p:spPr>
            <a:xfrm>
              <a:off x="17689539" y="6791565"/>
              <a:ext cx="598805" cy="877569"/>
            </a:xfrm>
            <a:custGeom>
              <a:avLst/>
              <a:gdLst/>
              <a:ahLst/>
              <a:cxnLst/>
              <a:rect l="l" t="t" r="r" b="b"/>
              <a:pathLst>
                <a:path w="598805" h="877570">
                  <a:moveTo>
                    <a:pt x="241401" y="0"/>
                  </a:moveTo>
                  <a:lnTo>
                    <a:pt x="0" y="0"/>
                  </a:lnTo>
                  <a:lnTo>
                    <a:pt x="0" y="264223"/>
                  </a:lnTo>
                  <a:lnTo>
                    <a:pt x="241401" y="264223"/>
                  </a:lnTo>
                  <a:lnTo>
                    <a:pt x="241401" y="0"/>
                  </a:lnTo>
                  <a:close/>
                </a:path>
                <a:path w="598805" h="877570">
                  <a:moveTo>
                    <a:pt x="598449" y="849960"/>
                  </a:moveTo>
                  <a:lnTo>
                    <a:pt x="0" y="849960"/>
                  </a:lnTo>
                  <a:lnTo>
                    <a:pt x="0" y="877392"/>
                  </a:lnTo>
                  <a:lnTo>
                    <a:pt x="598449" y="877392"/>
                  </a:lnTo>
                  <a:lnTo>
                    <a:pt x="598449" y="849960"/>
                  </a:lnTo>
                  <a:close/>
                </a:path>
                <a:path w="598805" h="877570">
                  <a:moveTo>
                    <a:pt x="598449" y="772693"/>
                  </a:moveTo>
                  <a:lnTo>
                    <a:pt x="0" y="772693"/>
                  </a:lnTo>
                  <a:lnTo>
                    <a:pt x="0" y="800125"/>
                  </a:lnTo>
                  <a:lnTo>
                    <a:pt x="598449" y="800125"/>
                  </a:lnTo>
                  <a:lnTo>
                    <a:pt x="598449" y="772693"/>
                  </a:lnTo>
                  <a:close/>
                </a:path>
                <a:path w="598805" h="877570">
                  <a:moveTo>
                    <a:pt x="598449" y="695426"/>
                  </a:moveTo>
                  <a:lnTo>
                    <a:pt x="0" y="695426"/>
                  </a:lnTo>
                  <a:lnTo>
                    <a:pt x="0" y="722858"/>
                  </a:lnTo>
                  <a:lnTo>
                    <a:pt x="598449" y="722858"/>
                  </a:lnTo>
                  <a:lnTo>
                    <a:pt x="598449" y="695426"/>
                  </a:lnTo>
                  <a:close/>
                </a:path>
                <a:path w="598805" h="877570">
                  <a:moveTo>
                    <a:pt x="598449" y="618159"/>
                  </a:moveTo>
                  <a:lnTo>
                    <a:pt x="0" y="618159"/>
                  </a:lnTo>
                  <a:lnTo>
                    <a:pt x="0" y="645591"/>
                  </a:lnTo>
                  <a:lnTo>
                    <a:pt x="598449" y="645591"/>
                  </a:lnTo>
                  <a:lnTo>
                    <a:pt x="598449" y="618159"/>
                  </a:lnTo>
                  <a:close/>
                </a:path>
                <a:path w="598805" h="877570">
                  <a:moveTo>
                    <a:pt x="598449" y="540880"/>
                  </a:moveTo>
                  <a:lnTo>
                    <a:pt x="0" y="540880"/>
                  </a:lnTo>
                  <a:lnTo>
                    <a:pt x="0" y="568312"/>
                  </a:lnTo>
                  <a:lnTo>
                    <a:pt x="598449" y="568312"/>
                  </a:lnTo>
                  <a:lnTo>
                    <a:pt x="598449" y="540880"/>
                  </a:lnTo>
                  <a:close/>
                </a:path>
                <a:path w="598805" h="877570">
                  <a:moveTo>
                    <a:pt x="598449" y="463613"/>
                  </a:moveTo>
                  <a:lnTo>
                    <a:pt x="0" y="463613"/>
                  </a:lnTo>
                  <a:lnTo>
                    <a:pt x="0" y="491045"/>
                  </a:lnTo>
                  <a:lnTo>
                    <a:pt x="598449" y="491045"/>
                  </a:lnTo>
                  <a:lnTo>
                    <a:pt x="598449" y="463613"/>
                  </a:lnTo>
                  <a:close/>
                </a:path>
                <a:path w="598805" h="877570">
                  <a:moveTo>
                    <a:pt x="598449" y="386346"/>
                  </a:moveTo>
                  <a:lnTo>
                    <a:pt x="0" y="386346"/>
                  </a:lnTo>
                  <a:lnTo>
                    <a:pt x="0" y="413778"/>
                  </a:lnTo>
                  <a:lnTo>
                    <a:pt x="598449" y="413778"/>
                  </a:lnTo>
                  <a:lnTo>
                    <a:pt x="598449" y="386346"/>
                  </a:lnTo>
                  <a:close/>
                </a:path>
                <a:path w="598805" h="877570">
                  <a:moveTo>
                    <a:pt x="598449" y="309079"/>
                  </a:moveTo>
                  <a:lnTo>
                    <a:pt x="0" y="309079"/>
                  </a:lnTo>
                  <a:lnTo>
                    <a:pt x="0" y="336511"/>
                  </a:lnTo>
                  <a:lnTo>
                    <a:pt x="598449" y="336511"/>
                  </a:lnTo>
                  <a:lnTo>
                    <a:pt x="598449" y="309079"/>
                  </a:lnTo>
                  <a:close/>
                </a:path>
                <a:path w="598805" h="877570">
                  <a:moveTo>
                    <a:pt x="598449" y="231813"/>
                  </a:moveTo>
                  <a:lnTo>
                    <a:pt x="306133" y="231813"/>
                  </a:lnTo>
                  <a:lnTo>
                    <a:pt x="306133" y="259245"/>
                  </a:lnTo>
                  <a:lnTo>
                    <a:pt x="598449" y="259245"/>
                  </a:lnTo>
                  <a:lnTo>
                    <a:pt x="598449" y="231813"/>
                  </a:lnTo>
                  <a:close/>
                </a:path>
                <a:path w="598805" h="877570">
                  <a:moveTo>
                    <a:pt x="598449" y="154533"/>
                  </a:moveTo>
                  <a:lnTo>
                    <a:pt x="306133" y="154533"/>
                  </a:lnTo>
                  <a:lnTo>
                    <a:pt x="306133" y="181965"/>
                  </a:lnTo>
                  <a:lnTo>
                    <a:pt x="598449" y="181965"/>
                  </a:lnTo>
                  <a:lnTo>
                    <a:pt x="598449" y="154533"/>
                  </a:lnTo>
                  <a:close/>
                </a:path>
                <a:path w="598805" h="877570">
                  <a:moveTo>
                    <a:pt x="598449" y="77266"/>
                  </a:moveTo>
                  <a:lnTo>
                    <a:pt x="306133" y="77266"/>
                  </a:lnTo>
                  <a:lnTo>
                    <a:pt x="306133" y="104698"/>
                  </a:lnTo>
                  <a:lnTo>
                    <a:pt x="598449" y="104698"/>
                  </a:lnTo>
                  <a:lnTo>
                    <a:pt x="598449" y="77266"/>
                  </a:lnTo>
                  <a:close/>
                </a:path>
                <a:path w="598805" h="877570">
                  <a:moveTo>
                    <a:pt x="598449" y="0"/>
                  </a:moveTo>
                  <a:lnTo>
                    <a:pt x="306133" y="0"/>
                  </a:lnTo>
                  <a:lnTo>
                    <a:pt x="306133" y="27432"/>
                  </a:lnTo>
                  <a:lnTo>
                    <a:pt x="598449" y="27432"/>
                  </a:lnTo>
                  <a:lnTo>
                    <a:pt x="598449" y="0"/>
                  </a:lnTo>
                  <a:close/>
                </a:path>
              </a:pathLst>
            </a:custGeom>
            <a:solidFill>
              <a:srgbClr val="FFFFFF"/>
            </a:solidFill>
          </p:spPr>
          <p:txBody>
            <a:bodyPr wrap="square" lIns="0" tIns="0" rIns="0" bIns="0" rtlCol="0"/>
            <a:lstStyle/>
            <a:p>
              <a:endParaRPr/>
            </a:p>
          </p:txBody>
        </p:sp>
        <p:sp>
          <p:nvSpPr>
            <p:cNvPr id="33" name="object 33"/>
            <p:cNvSpPr/>
            <p:nvPr/>
          </p:nvSpPr>
          <p:spPr>
            <a:xfrm>
              <a:off x="17566091" y="7137325"/>
              <a:ext cx="721995" cy="667385"/>
            </a:xfrm>
            <a:custGeom>
              <a:avLst/>
              <a:gdLst/>
              <a:ahLst/>
              <a:cxnLst/>
              <a:rect l="l" t="t" r="r" b="b"/>
              <a:pathLst>
                <a:path w="721994" h="667384">
                  <a:moveTo>
                    <a:pt x="721909" y="667183"/>
                  </a:moveTo>
                  <a:lnTo>
                    <a:pt x="0" y="667183"/>
                  </a:lnTo>
                  <a:lnTo>
                    <a:pt x="150177" y="22497"/>
                  </a:lnTo>
                  <a:lnTo>
                    <a:pt x="154005" y="13435"/>
                  </a:lnTo>
                  <a:lnTo>
                    <a:pt x="160437" y="6318"/>
                  </a:lnTo>
                  <a:lnTo>
                    <a:pt x="168823" y="1666"/>
                  </a:lnTo>
                  <a:lnTo>
                    <a:pt x="178516" y="0"/>
                  </a:lnTo>
                  <a:lnTo>
                    <a:pt x="383902" y="0"/>
                  </a:lnTo>
                  <a:lnTo>
                    <a:pt x="411388" y="38634"/>
                  </a:lnTo>
                  <a:lnTo>
                    <a:pt x="396950" y="80591"/>
                  </a:lnTo>
                  <a:lnTo>
                    <a:pt x="721909" y="80639"/>
                  </a:lnTo>
                  <a:lnTo>
                    <a:pt x="721909" y="667183"/>
                  </a:lnTo>
                  <a:close/>
                </a:path>
                <a:path w="721994" h="667384">
                  <a:moveTo>
                    <a:pt x="396934" y="80639"/>
                  </a:moveTo>
                  <a:close/>
                </a:path>
                <a:path w="721994" h="667384">
                  <a:moveTo>
                    <a:pt x="721909" y="80639"/>
                  </a:moveTo>
                  <a:lnTo>
                    <a:pt x="396934" y="80639"/>
                  </a:lnTo>
                  <a:lnTo>
                    <a:pt x="721909" y="80591"/>
                  </a:lnTo>
                  <a:close/>
                </a:path>
              </a:pathLst>
            </a:custGeom>
            <a:solidFill>
              <a:srgbClr val="F6A638"/>
            </a:solidFill>
          </p:spPr>
          <p:txBody>
            <a:bodyPr wrap="square" lIns="0" tIns="0" rIns="0" bIns="0" rtlCol="0"/>
            <a:lstStyle/>
            <a:p>
              <a:endParaRPr/>
            </a:p>
          </p:txBody>
        </p:sp>
        <p:sp>
          <p:nvSpPr>
            <p:cNvPr id="34" name="object 34"/>
            <p:cNvSpPr/>
            <p:nvPr/>
          </p:nvSpPr>
          <p:spPr>
            <a:xfrm>
              <a:off x="17614376" y="1791765"/>
              <a:ext cx="673735" cy="1176655"/>
            </a:xfrm>
            <a:custGeom>
              <a:avLst/>
              <a:gdLst/>
              <a:ahLst/>
              <a:cxnLst/>
              <a:rect l="l" t="t" r="r" b="b"/>
              <a:pathLst>
                <a:path w="673734" h="1176655">
                  <a:moveTo>
                    <a:pt x="588158" y="1176314"/>
                  </a:moveTo>
                  <a:lnTo>
                    <a:pt x="539989" y="1174361"/>
                  </a:lnTo>
                  <a:lnTo>
                    <a:pt x="492881" y="1168602"/>
                  </a:lnTo>
                  <a:lnTo>
                    <a:pt x="446984" y="1159191"/>
                  </a:lnTo>
                  <a:lnTo>
                    <a:pt x="402452" y="1146280"/>
                  </a:lnTo>
                  <a:lnTo>
                    <a:pt x="359437" y="1130022"/>
                  </a:lnTo>
                  <a:lnTo>
                    <a:pt x="318092" y="1110569"/>
                  </a:lnTo>
                  <a:lnTo>
                    <a:pt x="278570" y="1088073"/>
                  </a:lnTo>
                  <a:lnTo>
                    <a:pt x="241022" y="1062687"/>
                  </a:lnTo>
                  <a:lnTo>
                    <a:pt x="205601" y="1034564"/>
                  </a:lnTo>
                  <a:lnTo>
                    <a:pt x="172460" y="1003856"/>
                  </a:lnTo>
                  <a:lnTo>
                    <a:pt x="141752" y="970716"/>
                  </a:lnTo>
                  <a:lnTo>
                    <a:pt x="113628" y="935296"/>
                  </a:lnTo>
                  <a:lnTo>
                    <a:pt x="88242" y="897748"/>
                  </a:lnTo>
                  <a:lnTo>
                    <a:pt x="65746" y="858226"/>
                  </a:lnTo>
                  <a:lnTo>
                    <a:pt x="46292" y="816882"/>
                  </a:lnTo>
                  <a:lnTo>
                    <a:pt x="30034" y="773868"/>
                  </a:lnTo>
                  <a:lnTo>
                    <a:pt x="17122" y="729336"/>
                  </a:lnTo>
                  <a:lnTo>
                    <a:pt x="7711" y="683441"/>
                  </a:lnTo>
                  <a:lnTo>
                    <a:pt x="1953" y="636332"/>
                  </a:lnTo>
                  <a:lnTo>
                    <a:pt x="0" y="588165"/>
                  </a:lnTo>
                  <a:lnTo>
                    <a:pt x="1953" y="539997"/>
                  </a:lnTo>
                  <a:lnTo>
                    <a:pt x="7711" y="492888"/>
                  </a:lnTo>
                  <a:lnTo>
                    <a:pt x="17123" y="446992"/>
                  </a:lnTo>
                  <a:lnTo>
                    <a:pt x="30034" y="402460"/>
                  </a:lnTo>
                  <a:lnTo>
                    <a:pt x="46292" y="359445"/>
                  </a:lnTo>
                  <a:lnTo>
                    <a:pt x="65746" y="318099"/>
                  </a:lnTo>
                  <a:lnTo>
                    <a:pt x="88242" y="278576"/>
                  </a:lnTo>
                  <a:lnTo>
                    <a:pt x="113628" y="241028"/>
                  </a:lnTo>
                  <a:lnTo>
                    <a:pt x="141752" y="205606"/>
                  </a:lnTo>
                  <a:lnTo>
                    <a:pt x="172461" y="172465"/>
                  </a:lnTo>
                  <a:lnTo>
                    <a:pt x="205601" y="141756"/>
                  </a:lnTo>
                  <a:lnTo>
                    <a:pt x="241022" y="113632"/>
                  </a:lnTo>
                  <a:lnTo>
                    <a:pt x="278570" y="88245"/>
                  </a:lnTo>
                  <a:lnTo>
                    <a:pt x="318093" y="65748"/>
                  </a:lnTo>
                  <a:lnTo>
                    <a:pt x="359438" y="46294"/>
                  </a:lnTo>
                  <a:lnTo>
                    <a:pt x="402453" y="30035"/>
                  </a:lnTo>
                  <a:lnTo>
                    <a:pt x="446985" y="17123"/>
                  </a:lnTo>
                  <a:lnTo>
                    <a:pt x="492881" y="7712"/>
                  </a:lnTo>
                  <a:lnTo>
                    <a:pt x="539990" y="1953"/>
                  </a:lnTo>
                  <a:lnTo>
                    <a:pt x="588158" y="0"/>
                  </a:lnTo>
                  <a:lnTo>
                    <a:pt x="636326" y="1953"/>
                  </a:lnTo>
                  <a:lnTo>
                    <a:pt x="673624" y="6512"/>
                  </a:lnTo>
                  <a:lnTo>
                    <a:pt x="673624" y="21444"/>
                  </a:lnTo>
                  <a:lnTo>
                    <a:pt x="588158" y="21444"/>
                  </a:lnTo>
                  <a:lnTo>
                    <a:pt x="539331" y="23528"/>
                  </a:lnTo>
                  <a:lnTo>
                    <a:pt x="491644" y="29666"/>
                  </a:lnTo>
                  <a:lnTo>
                    <a:pt x="445267" y="39687"/>
                  </a:lnTo>
                  <a:lnTo>
                    <a:pt x="400373" y="53419"/>
                  </a:lnTo>
                  <a:lnTo>
                    <a:pt x="357134" y="70690"/>
                  </a:lnTo>
                  <a:lnTo>
                    <a:pt x="315719" y="91330"/>
                  </a:lnTo>
                  <a:lnTo>
                    <a:pt x="276302" y="115167"/>
                  </a:lnTo>
                  <a:lnTo>
                    <a:pt x="239053" y="142029"/>
                  </a:lnTo>
                  <a:lnTo>
                    <a:pt x="204143" y="171745"/>
                  </a:lnTo>
                  <a:lnTo>
                    <a:pt x="171744" y="204144"/>
                  </a:lnTo>
                  <a:lnTo>
                    <a:pt x="142029" y="239054"/>
                  </a:lnTo>
                  <a:lnTo>
                    <a:pt x="115167" y="276304"/>
                  </a:lnTo>
                  <a:lnTo>
                    <a:pt x="91330" y="315722"/>
                  </a:lnTo>
                  <a:lnTo>
                    <a:pt x="70690" y="357137"/>
                  </a:lnTo>
                  <a:lnTo>
                    <a:pt x="53419" y="400377"/>
                  </a:lnTo>
                  <a:lnTo>
                    <a:pt x="39687" y="445272"/>
                  </a:lnTo>
                  <a:lnTo>
                    <a:pt x="29667" y="491649"/>
                  </a:lnTo>
                  <a:lnTo>
                    <a:pt x="23528" y="539337"/>
                  </a:lnTo>
                  <a:lnTo>
                    <a:pt x="21444" y="588165"/>
                  </a:lnTo>
                  <a:lnTo>
                    <a:pt x="23528" y="636992"/>
                  </a:lnTo>
                  <a:lnTo>
                    <a:pt x="29666" y="684679"/>
                  </a:lnTo>
                  <a:lnTo>
                    <a:pt x="39687" y="731055"/>
                  </a:lnTo>
                  <a:lnTo>
                    <a:pt x="53418" y="775949"/>
                  </a:lnTo>
                  <a:lnTo>
                    <a:pt x="70690" y="819188"/>
                  </a:lnTo>
                  <a:lnTo>
                    <a:pt x="91329" y="860603"/>
                  </a:lnTo>
                  <a:lnTo>
                    <a:pt x="115165" y="900020"/>
                  </a:lnTo>
                  <a:lnTo>
                    <a:pt x="142027" y="937269"/>
                  </a:lnTo>
                  <a:lnTo>
                    <a:pt x="171743" y="972179"/>
                  </a:lnTo>
                  <a:lnTo>
                    <a:pt x="204141" y="1004577"/>
                  </a:lnTo>
                  <a:lnTo>
                    <a:pt x="239051" y="1034293"/>
                  </a:lnTo>
                  <a:lnTo>
                    <a:pt x="276300" y="1061155"/>
                  </a:lnTo>
                  <a:lnTo>
                    <a:pt x="315718" y="1084991"/>
                  </a:lnTo>
                  <a:lnTo>
                    <a:pt x="357132" y="1105631"/>
                  </a:lnTo>
                  <a:lnTo>
                    <a:pt x="400372" y="1122902"/>
                  </a:lnTo>
                  <a:lnTo>
                    <a:pt x="445266" y="1136634"/>
                  </a:lnTo>
                  <a:lnTo>
                    <a:pt x="491643" y="1146655"/>
                  </a:lnTo>
                  <a:lnTo>
                    <a:pt x="539332" y="1152793"/>
                  </a:lnTo>
                  <a:lnTo>
                    <a:pt x="588158" y="1154877"/>
                  </a:lnTo>
                  <a:lnTo>
                    <a:pt x="673624" y="1154877"/>
                  </a:lnTo>
                  <a:lnTo>
                    <a:pt x="673624" y="1169802"/>
                  </a:lnTo>
                  <a:lnTo>
                    <a:pt x="636326" y="1174361"/>
                  </a:lnTo>
                  <a:lnTo>
                    <a:pt x="588158" y="1176314"/>
                  </a:lnTo>
                  <a:close/>
                </a:path>
                <a:path w="673734" h="1176655">
                  <a:moveTo>
                    <a:pt x="673624" y="28244"/>
                  </a:moveTo>
                  <a:lnTo>
                    <a:pt x="636985" y="23528"/>
                  </a:lnTo>
                  <a:lnTo>
                    <a:pt x="588158" y="21444"/>
                  </a:lnTo>
                  <a:lnTo>
                    <a:pt x="673624" y="21444"/>
                  </a:lnTo>
                  <a:lnTo>
                    <a:pt x="673624" y="28244"/>
                  </a:lnTo>
                  <a:close/>
                </a:path>
                <a:path w="673734" h="1176655">
                  <a:moveTo>
                    <a:pt x="673624" y="1154877"/>
                  </a:moveTo>
                  <a:lnTo>
                    <a:pt x="588158" y="1154877"/>
                  </a:lnTo>
                  <a:lnTo>
                    <a:pt x="636984" y="1152793"/>
                  </a:lnTo>
                  <a:lnTo>
                    <a:pt x="673624" y="1148077"/>
                  </a:lnTo>
                  <a:lnTo>
                    <a:pt x="673624" y="1154877"/>
                  </a:lnTo>
                  <a:close/>
                </a:path>
              </a:pathLst>
            </a:custGeom>
            <a:solidFill>
              <a:srgbClr val="000000"/>
            </a:solidFill>
          </p:spPr>
          <p:txBody>
            <a:bodyPr wrap="square" lIns="0" tIns="0" rIns="0" bIns="0" rtlCol="0"/>
            <a:lstStyle/>
            <a:p>
              <a:endParaRPr/>
            </a:p>
          </p:txBody>
        </p:sp>
        <p:sp>
          <p:nvSpPr>
            <p:cNvPr id="35" name="object 35"/>
            <p:cNvSpPr/>
            <p:nvPr/>
          </p:nvSpPr>
          <p:spPr>
            <a:xfrm>
              <a:off x="18264470" y="2533147"/>
              <a:ext cx="24130" cy="58419"/>
            </a:xfrm>
            <a:custGeom>
              <a:avLst/>
              <a:gdLst/>
              <a:ahLst/>
              <a:cxnLst/>
              <a:rect l="l" t="t" r="r" b="b"/>
              <a:pathLst>
                <a:path w="24130" h="58419">
                  <a:moveTo>
                    <a:pt x="23530" y="57992"/>
                  </a:moveTo>
                  <a:lnTo>
                    <a:pt x="0" y="43346"/>
                  </a:lnTo>
                  <a:lnTo>
                    <a:pt x="23530" y="0"/>
                  </a:lnTo>
                  <a:lnTo>
                    <a:pt x="23530" y="57992"/>
                  </a:lnTo>
                  <a:close/>
                </a:path>
              </a:pathLst>
            </a:custGeom>
            <a:solidFill>
              <a:srgbClr val="FFDB5C"/>
            </a:solidFill>
          </p:spPr>
          <p:txBody>
            <a:bodyPr wrap="square" lIns="0" tIns="0" rIns="0" bIns="0" rtlCol="0"/>
            <a:lstStyle/>
            <a:p>
              <a:endParaRPr/>
            </a:p>
          </p:txBody>
        </p:sp>
        <p:sp>
          <p:nvSpPr>
            <p:cNvPr id="36" name="object 36"/>
            <p:cNvSpPr/>
            <p:nvPr/>
          </p:nvSpPr>
          <p:spPr>
            <a:xfrm>
              <a:off x="17900241" y="2543606"/>
              <a:ext cx="387985" cy="193675"/>
            </a:xfrm>
            <a:custGeom>
              <a:avLst/>
              <a:gdLst/>
              <a:ahLst/>
              <a:cxnLst/>
              <a:rect l="l" t="t" r="r" b="b"/>
              <a:pathLst>
                <a:path w="387984" h="193675">
                  <a:moveTo>
                    <a:pt x="387759" y="193416"/>
                  </a:moveTo>
                  <a:lnTo>
                    <a:pt x="109953" y="193416"/>
                  </a:lnTo>
                  <a:lnTo>
                    <a:pt x="0" y="0"/>
                  </a:lnTo>
                  <a:lnTo>
                    <a:pt x="290599" y="0"/>
                  </a:lnTo>
                  <a:lnTo>
                    <a:pt x="364900" y="123015"/>
                  </a:lnTo>
                  <a:lnTo>
                    <a:pt x="380918" y="43199"/>
                  </a:lnTo>
                  <a:lnTo>
                    <a:pt x="387759" y="47365"/>
                  </a:lnTo>
                  <a:lnTo>
                    <a:pt x="387759" y="193416"/>
                  </a:lnTo>
                  <a:close/>
                </a:path>
              </a:pathLst>
            </a:custGeom>
            <a:solidFill>
              <a:srgbClr val="FFFFFF"/>
            </a:solidFill>
          </p:spPr>
          <p:txBody>
            <a:bodyPr wrap="square" lIns="0" tIns="0" rIns="0" bIns="0" rtlCol="0"/>
            <a:lstStyle/>
            <a:p>
              <a:endParaRPr/>
            </a:p>
          </p:txBody>
        </p:sp>
        <p:sp>
          <p:nvSpPr>
            <p:cNvPr id="37" name="object 37"/>
            <p:cNvSpPr/>
            <p:nvPr/>
          </p:nvSpPr>
          <p:spPr>
            <a:xfrm>
              <a:off x="17866262" y="2542292"/>
              <a:ext cx="422275" cy="212725"/>
            </a:xfrm>
            <a:custGeom>
              <a:avLst/>
              <a:gdLst/>
              <a:ahLst/>
              <a:cxnLst/>
              <a:rect l="l" t="t" r="r" b="b"/>
              <a:pathLst>
                <a:path w="422275" h="212725">
                  <a:moveTo>
                    <a:pt x="421738" y="212352"/>
                  </a:moveTo>
                  <a:lnTo>
                    <a:pt x="0" y="212352"/>
                  </a:lnTo>
                  <a:lnTo>
                    <a:pt x="0" y="194348"/>
                  </a:lnTo>
                  <a:lnTo>
                    <a:pt x="142209" y="194348"/>
                  </a:lnTo>
                  <a:lnTo>
                    <a:pt x="31718" y="0"/>
                  </a:lnTo>
                  <a:lnTo>
                    <a:pt x="325320" y="0"/>
                  </a:lnTo>
                  <a:lnTo>
                    <a:pt x="326897" y="2627"/>
                  </a:lnTo>
                  <a:lnTo>
                    <a:pt x="36231" y="2627"/>
                  </a:lnTo>
                  <a:lnTo>
                    <a:pt x="144702" y="193416"/>
                  </a:lnTo>
                  <a:lnTo>
                    <a:pt x="421738" y="193416"/>
                  </a:lnTo>
                  <a:lnTo>
                    <a:pt x="421738" y="212352"/>
                  </a:lnTo>
                  <a:close/>
                </a:path>
                <a:path w="422275" h="212725">
                  <a:moveTo>
                    <a:pt x="421738" y="165042"/>
                  </a:moveTo>
                  <a:lnTo>
                    <a:pt x="397932" y="126053"/>
                  </a:lnTo>
                  <a:lnTo>
                    <a:pt x="397092" y="125876"/>
                  </a:lnTo>
                  <a:lnTo>
                    <a:pt x="397276" y="124958"/>
                  </a:lnTo>
                  <a:lnTo>
                    <a:pt x="323836" y="2627"/>
                  </a:lnTo>
                  <a:lnTo>
                    <a:pt x="326897" y="2627"/>
                  </a:lnTo>
                  <a:lnTo>
                    <a:pt x="398053" y="121144"/>
                  </a:lnTo>
                  <a:lnTo>
                    <a:pt x="400734" y="121144"/>
                  </a:lnTo>
                  <a:lnTo>
                    <a:pt x="400058" y="124485"/>
                  </a:lnTo>
                  <a:lnTo>
                    <a:pt x="421738" y="159998"/>
                  </a:lnTo>
                  <a:lnTo>
                    <a:pt x="421738" y="165042"/>
                  </a:lnTo>
                  <a:close/>
                </a:path>
                <a:path w="422275" h="212725">
                  <a:moveTo>
                    <a:pt x="400734" y="121144"/>
                  </a:moveTo>
                  <a:lnTo>
                    <a:pt x="398053" y="121144"/>
                  </a:lnTo>
                  <a:lnTo>
                    <a:pt x="413986" y="42415"/>
                  </a:lnTo>
                  <a:lnTo>
                    <a:pt x="420874" y="46611"/>
                  </a:lnTo>
                  <a:lnTo>
                    <a:pt x="415816" y="46611"/>
                  </a:lnTo>
                  <a:lnTo>
                    <a:pt x="400734" y="121144"/>
                  </a:lnTo>
                  <a:close/>
                </a:path>
                <a:path w="422275" h="212725">
                  <a:moveTo>
                    <a:pt x="421738" y="50218"/>
                  </a:moveTo>
                  <a:lnTo>
                    <a:pt x="415816" y="46611"/>
                  </a:lnTo>
                  <a:lnTo>
                    <a:pt x="420874" y="46611"/>
                  </a:lnTo>
                  <a:lnTo>
                    <a:pt x="421738" y="47137"/>
                  </a:lnTo>
                  <a:lnTo>
                    <a:pt x="421738" y="50218"/>
                  </a:lnTo>
                  <a:close/>
                </a:path>
                <a:path w="422275" h="212725">
                  <a:moveTo>
                    <a:pt x="232465" y="131442"/>
                  </a:moveTo>
                  <a:lnTo>
                    <a:pt x="223238" y="129580"/>
                  </a:lnTo>
                  <a:lnTo>
                    <a:pt x="215695" y="124485"/>
                  </a:lnTo>
                  <a:lnTo>
                    <a:pt x="210630" y="116969"/>
                  </a:lnTo>
                  <a:lnTo>
                    <a:pt x="208769" y="107744"/>
                  </a:lnTo>
                  <a:lnTo>
                    <a:pt x="210630" y="98520"/>
                  </a:lnTo>
                  <a:lnTo>
                    <a:pt x="215706" y="90987"/>
                  </a:lnTo>
                  <a:lnTo>
                    <a:pt x="223238" y="85909"/>
                  </a:lnTo>
                  <a:lnTo>
                    <a:pt x="232465" y="84047"/>
                  </a:lnTo>
                  <a:lnTo>
                    <a:pt x="241688" y="85909"/>
                  </a:lnTo>
                  <a:lnTo>
                    <a:pt x="249220" y="90987"/>
                  </a:lnTo>
                  <a:lnTo>
                    <a:pt x="254298" y="98520"/>
                  </a:lnTo>
                  <a:lnTo>
                    <a:pt x="256161" y="107744"/>
                  </a:lnTo>
                  <a:lnTo>
                    <a:pt x="254298" y="116969"/>
                  </a:lnTo>
                  <a:lnTo>
                    <a:pt x="249220" y="124501"/>
                  </a:lnTo>
                  <a:lnTo>
                    <a:pt x="241688" y="129580"/>
                  </a:lnTo>
                  <a:lnTo>
                    <a:pt x="232465" y="131442"/>
                  </a:lnTo>
                  <a:close/>
                </a:path>
              </a:pathLst>
            </a:custGeom>
            <a:solidFill>
              <a:srgbClr val="0F0E0D"/>
            </a:solidFill>
          </p:spPr>
          <p:txBody>
            <a:bodyPr wrap="square" lIns="0" tIns="0" rIns="0" bIns="0" rtlCol="0"/>
            <a:lstStyle/>
            <a:p>
              <a:endParaRPr/>
            </a:p>
          </p:txBody>
        </p:sp>
        <p:sp>
          <p:nvSpPr>
            <p:cNvPr id="38" name="object 38"/>
            <p:cNvSpPr/>
            <p:nvPr/>
          </p:nvSpPr>
          <p:spPr>
            <a:xfrm>
              <a:off x="17887546" y="2365807"/>
              <a:ext cx="97155" cy="113030"/>
            </a:xfrm>
            <a:custGeom>
              <a:avLst/>
              <a:gdLst/>
              <a:ahLst/>
              <a:cxnLst/>
              <a:rect l="l" t="t" r="r" b="b"/>
              <a:pathLst>
                <a:path w="97155" h="113030">
                  <a:moveTo>
                    <a:pt x="49961" y="112655"/>
                  </a:moveTo>
                  <a:lnTo>
                    <a:pt x="46863" y="112655"/>
                  </a:lnTo>
                  <a:lnTo>
                    <a:pt x="45498" y="111630"/>
                  </a:lnTo>
                  <a:lnTo>
                    <a:pt x="33422" y="70627"/>
                  </a:lnTo>
                  <a:lnTo>
                    <a:pt x="910" y="58524"/>
                  </a:lnTo>
                  <a:lnTo>
                    <a:pt x="0" y="57204"/>
                  </a:lnTo>
                  <a:lnTo>
                    <a:pt x="0" y="54257"/>
                  </a:lnTo>
                  <a:lnTo>
                    <a:pt x="910" y="52944"/>
                  </a:lnTo>
                  <a:lnTo>
                    <a:pt x="33439" y="40834"/>
                  </a:lnTo>
                  <a:lnTo>
                    <a:pt x="45516" y="1013"/>
                  </a:lnTo>
                  <a:lnTo>
                    <a:pt x="46877" y="0"/>
                  </a:lnTo>
                  <a:lnTo>
                    <a:pt x="49951" y="0"/>
                  </a:lnTo>
                  <a:lnTo>
                    <a:pt x="51312" y="1013"/>
                  </a:lnTo>
                  <a:lnTo>
                    <a:pt x="63392" y="40834"/>
                  </a:lnTo>
                  <a:lnTo>
                    <a:pt x="94543" y="52430"/>
                  </a:lnTo>
                  <a:lnTo>
                    <a:pt x="95915" y="52944"/>
                  </a:lnTo>
                  <a:lnTo>
                    <a:pt x="96828" y="54261"/>
                  </a:lnTo>
                  <a:lnTo>
                    <a:pt x="96828" y="57207"/>
                  </a:lnTo>
                  <a:lnTo>
                    <a:pt x="95915" y="58524"/>
                  </a:lnTo>
                  <a:lnTo>
                    <a:pt x="63406" y="70624"/>
                  </a:lnTo>
                  <a:lnTo>
                    <a:pt x="51330" y="111630"/>
                  </a:lnTo>
                  <a:lnTo>
                    <a:pt x="49961" y="112655"/>
                  </a:lnTo>
                  <a:close/>
                </a:path>
              </a:pathLst>
            </a:custGeom>
            <a:solidFill>
              <a:srgbClr val="FFB000"/>
            </a:solidFill>
          </p:spPr>
          <p:txBody>
            <a:bodyPr wrap="square" lIns="0" tIns="0" rIns="0" bIns="0" rtlCol="0"/>
            <a:lstStyle/>
            <a:p>
              <a:endParaRPr/>
            </a:p>
          </p:txBody>
        </p:sp>
        <p:sp>
          <p:nvSpPr>
            <p:cNvPr id="39" name="object 39"/>
            <p:cNvSpPr/>
            <p:nvPr/>
          </p:nvSpPr>
          <p:spPr>
            <a:xfrm>
              <a:off x="17865360" y="2366997"/>
              <a:ext cx="49530" cy="115570"/>
            </a:xfrm>
            <a:custGeom>
              <a:avLst/>
              <a:gdLst/>
              <a:ahLst/>
              <a:cxnLst/>
              <a:rect l="l" t="t" r="r" b="b"/>
              <a:pathLst>
                <a:path w="49530" h="115569">
                  <a:moveTo>
                    <a:pt x="33702" y="114985"/>
                  </a:moveTo>
                  <a:lnTo>
                    <a:pt x="30488" y="114985"/>
                  </a:lnTo>
                  <a:lnTo>
                    <a:pt x="29092" y="113887"/>
                  </a:lnTo>
                  <a:lnTo>
                    <a:pt x="25515" y="99569"/>
                  </a:lnTo>
                  <a:lnTo>
                    <a:pt x="16094" y="96059"/>
                  </a:lnTo>
                  <a:lnTo>
                    <a:pt x="15184" y="94739"/>
                  </a:lnTo>
                  <a:lnTo>
                    <a:pt x="15184" y="91796"/>
                  </a:lnTo>
                  <a:lnTo>
                    <a:pt x="16094" y="90476"/>
                  </a:lnTo>
                  <a:lnTo>
                    <a:pt x="25567" y="86952"/>
                  </a:lnTo>
                  <a:lnTo>
                    <a:pt x="29134" y="73803"/>
                  </a:lnTo>
                  <a:lnTo>
                    <a:pt x="30516" y="72740"/>
                  </a:lnTo>
                  <a:lnTo>
                    <a:pt x="33674" y="72740"/>
                  </a:lnTo>
                  <a:lnTo>
                    <a:pt x="35056" y="73803"/>
                  </a:lnTo>
                  <a:lnTo>
                    <a:pt x="38620" y="86955"/>
                  </a:lnTo>
                  <a:lnTo>
                    <a:pt x="48095" y="90476"/>
                  </a:lnTo>
                  <a:lnTo>
                    <a:pt x="49006" y="91796"/>
                  </a:lnTo>
                  <a:lnTo>
                    <a:pt x="49006" y="94739"/>
                  </a:lnTo>
                  <a:lnTo>
                    <a:pt x="48095" y="96059"/>
                  </a:lnTo>
                  <a:lnTo>
                    <a:pt x="38664" y="99573"/>
                  </a:lnTo>
                  <a:lnTo>
                    <a:pt x="35098" y="113887"/>
                  </a:lnTo>
                  <a:lnTo>
                    <a:pt x="33702" y="114985"/>
                  </a:lnTo>
                  <a:close/>
                </a:path>
                <a:path w="49530" h="115569">
                  <a:moveTo>
                    <a:pt x="18373" y="34014"/>
                  </a:moveTo>
                  <a:lnTo>
                    <a:pt x="15447" y="34014"/>
                  </a:lnTo>
                  <a:lnTo>
                    <a:pt x="14138" y="33099"/>
                  </a:lnTo>
                  <a:lnTo>
                    <a:pt x="10564" y="23390"/>
                  </a:lnTo>
                  <a:lnTo>
                    <a:pt x="907" y="19795"/>
                  </a:lnTo>
                  <a:lnTo>
                    <a:pt x="0" y="18478"/>
                  </a:lnTo>
                  <a:lnTo>
                    <a:pt x="0" y="15535"/>
                  </a:lnTo>
                  <a:lnTo>
                    <a:pt x="910" y="14219"/>
                  </a:lnTo>
                  <a:lnTo>
                    <a:pt x="10564" y="10624"/>
                  </a:lnTo>
                  <a:lnTo>
                    <a:pt x="14138" y="915"/>
                  </a:lnTo>
                  <a:lnTo>
                    <a:pt x="15447" y="0"/>
                  </a:lnTo>
                  <a:lnTo>
                    <a:pt x="18377" y="0"/>
                  </a:lnTo>
                  <a:lnTo>
                    <a:pt x="19686" y="915"/>
                  </a:lnTo>
                  <a:lnTo>
                    <a:pt x="23260" y="10624"/>
                  </a:lnTo>
                  <a:lnTo>
                    <a:pt x="32911" y="14219"/>
                  </a:lnTo>
                  <a:lnTo>
                    <a:pt x="33821" y="15535"/>
                  </a:lnTo>
                  <a:lnTo>
                    <a:pt x="33821" y="18478"/>
                  </a:lnTo>
                  <a:lnTo>
                    <a:pt x="32901" y="19799"/>
                  </a:lnTo>
                  <a:lnTo>
                    <a:pt x="23256" y="23390"/>
                  </a:lnTo>
                  <a:lnTo>
                    <a:pt x="19682" y="33099"/>
                  </a:lnTo>
                  <a:lnTo>
                    <a:pt x="18373" y="34014"/>
                  </a:lnTo>
                  <a:close/>
                </a:path>
              </a:pathLst>
            </a:custGeom>
            <a:solidFill>
              <a:srgbClr val="FFDB5C"/>
            </a:solidFill>
          </p:spPr>
          <p:txBody>
            <a:bodyPr wrap="square" lIns="0" tIns="0" rIns="0" bIns="0" rtlCol="0"/>
            <a:lstStyle/>
            <a:p>
              <a:endParaRPr/>
            </a:p>
          </p:txBody>
        </p:sp>
        <p:pic>
          <p:nvPicPr>
            <p:cNvPr id="40" name="object 40"/>
            <p:cNvPicPr/>
            <p:nvPr/>
          </p:nvPicPr>
          <p:blipFill>
            <a:blip r:embed="rId7" cstate="print"/>
            <a:stretch>
              <a:fillRect/>
            </a:stretch>
          </p:blipFill>
          <p:spPr>
            <a:xfrm>
              <a:off x="17893437" y="2004740"/>
              <a:ext cx="90611" cy="87439"/>
            </a:xfrm>
            <a:prstGeom prst="rect">
              <a:avLst/>
            </a:prstGeom>
          </p:spPr>
        </p:pic>
        <p:sp>
          <p:nvSpPr>
            <p:cNvPr id="41" name="object 41"/>
            <p:cNvSpPr/>
            <p:nvPr/>
          </p:nvSpPr>
          <p:spPr>
            <a:xfrm>
              <a:off x="17865360" y="2242996"/>
              <a:ext cx="90805" cy="87630"/>
            </a:xfrm>
            <a:custGeom>
              <a:avLst/>
              <a:gdLst/>
              <a:ahLst/>
              <a:cxnLst/>
              <a:rect l="l" t="t" r="r" b="b"/>
              <a:pathLst>
                <a:path w="90805" h="87630">
                  <a:moveTo>
                    <a:pt x="22006" y="87439"/>
                  </a:moveTo>
                  <a:lnTo>
                    <a:pt x="19551" y="87439"/>
                  </a:lnTo>
                  <a:lnTo>
                    <a:pt x="15914" y="84753"/>
                  </a:lnTo>
                  <a:lnTo>
                    <a:pt x="15149" y="82381"/>
                  </a:lnTo>
                  <a:lnTo>
                    <a:pt x="23837" y="53994"/>
                  </a:lnTo>
                  <a:lnTo>
                    <a:pt x="2560" y="38782"/>
                  </a:lnTo>
                  <a:lnTo>
                    <a:pt x="752" y="37429"/>
                  </a:lnTo>
                  <a:lnTo>
                    <a:pt x="0" y="35051"/>
                  </a:lnTo>
                  <a:lnTo>
                    <a:pt x="1388" y="30719"/>
                  </a:lnTo>
                  <a:lnTo>
                    <a:pt x="3372" y="29249"/>
                  </a:lnTo>
                  <a:lnTo>
                    <a:pt x="31969" y="29192"/>
                  </a:lnTo>
                  <a:lnTo>
                    <a:pt x="41066" y="1456"/>
                  </a:lnTo>
                  <a:lnTo>
                    <a:pt x="43059" y="0"/>
                  </a:lnTo>
                  <a:lnTo>
                    <a:pt x="47551" y="0"/>
                  </a:lnTo>
                  <a:lnTo>
                    <a:pt x="49544" y="1459"/>
                  </a:lnTo>
                  <a:lnTo>
                    <a:pt x="58501" y="29192"/>
                  </a:lnTo>
                  <a:lnTo>
                    <a:pt x="87240" y="29249"/>
                  </a:lnTo>
                  <a:lnTo>
                    <a:pt x="89228" y="30721"/>
                  </a:lnTo>
                  <a:lnTo>
                    <a:pt x="90611" y="35051"/>
                  </a:lnTo>
                  <a:lnTo>
                    <a:pt x="89858" y="37429"/>
                  </a:lnTo>
                  <a:lnTo>
                    <a:pt x="88048" y="38782"/>
                  </a:lnTo>
                  <a:lnTo>
                    <a:pt x="66770" y="53994"/>
                  </a:lnTo>
                  <a:lnTo>
                    <a:pt x="75464" y="82381"/>
                  </a:lnTo>
                  <a:lnTo>
                    <a:pt x="74691" y="84753"/>
                  </a:lnTo>
                  <a:lnTo>
                    <a:pt x="71962" y="86770"/>
                  </a:lnTo>
                  <a:lnTo>
                    <a:pt x="70890" y="87104"/>
                  </a:lnTo>
                  <a:lnTo>
                    <a:pt x="69816" y="87104"/>
                  </a:lnTo>
                  <a:lnTo>
                    <a:pt x="68750" y="87104"/>
                  </a:lnTo>
                  <a:lnTo>
                    <a:pt x="67689" y="86772"/>
                  </a:lnTo>
                  <a:lnTo>
                    <a:pt x="45305" y="70489"/>
                  </a:lnTo>
                  <a:lnTo>
                    <a:pt x="22006" y="87439"/>
                  </a:lnTo>
                  <a:close/>
                </a:path>
              </a:pathLst>
            </a:custGeom>
            <a:solidFill>
              <a:srgbClr val="FFDB5C"/>
            </a:solidFill>
          </p:spPr>
          <p:txBody>
            <a:bodyPr wrap="square" lIns="0" tIns="0" rIns="0" bIns="0" rtlCol="0"/>
            <a:lstStyle/>
            <a:p>
              <a:endParaRPr/>
            </a:p>
          </p:txBody>
        </p:sp>
        <p:sp>
          <p:nvSpPr>
            <p:cNvPr id="42" name="object 42"/>
            <p:cNvSpPr/>
            <p:nvPr/>
          </p:nvSpPr>
          <p:spPr>
            <a:xfrm>
              <a:off x="17978635" y="2150673"/>
              <a:ext cx="97155" cy="113030"/>
            </a:xfrm>
            <a:custGeom>
              <a:avLst/>
              <a:gdLst/>
              <a:ahLst/>
              <a:cxnLst/>
              <a:rect l="l" t="t" r="r" b="b"/>
              <a:pathLst>
                <a:path w="97155" h="113030">
                  <a:moveTo>
                    <a:pt x="49961" y="112655"/>
                  </a:moveTo>
                  <a:lnTo>
                    <a:pt x="46863" y="112655"/>
                  </a:lnTo>
                  <a:lnTo>
                    <a:pt x="45498" y="111630"/>
                  </a:lnTo>
                  <a:lnTo>
                    <a:pt x="33422" y="70627"/>
                  </a:lnTo>
                  <a:lnTo>
                    <a:pt x="910" y="58524"/>
                  </a:lnTo>
                  <a:lnTo>
                    <a:pt x="0" y="57204"/>
                  </a:lnTo>
                  <a:lnTo>
                    <a:pt x="0" y="54257"/>
                  </a:lnTo>
                  <a:lnTo>
                    <a:pt x="910" y="52944"/>
                  </a:lnTo>
                  <a:lnTo>
                    <a:pt x="33439" y="40834"/>
                  </a:lnTo>
                  <a:lnTo>
                    <a:pt x="45516" y="1013"/>
                  </a:lnTo>
                  <a:lnTo>
                    <a:pt x="46877" y="0"/>
                  </a:lnTo>
                  <a:lnTo>
                    <a:pt x="49951" y="0"/>
                  </a:lnTo>
                  <a:lnTo>
                    <a:pt x="51312" y="1013"/>
                  </a:lnTo>
                  <a:lnTo>
                    <a:pt x="63392" y="40834"/>
                  </a:lnTo>
                  <a:lnTo>
                    <a:pt x="94543" y="52430"/>
                  </a:lnTo>
                  <a:lnTo>
                    <a:pt x="95915" y="52944"/>
                  </a:lnTo>
                  <a:lnTo>
                    <a:pt x="96828" y="54261"/>
                  </a:lnTo>
                  <a:lnTo>
                    <a:pt x="96828" y="57207"/>
                  </a:lnTo>
                  <a:lnTo>
                    <a:pt x="95915" y="58524"/>
                  </a:lnTo>
                  <a:lnTo>
                    <a:pt x="63406" y="70624"/>
                  </a:lnTo>
                  <a:lnTo>
                    <a:pt x="51330" y="111630"/>
                  </a:lnTo>
                  <a:lnTo>
                    <a:pt x="49961" y="112655"/>
                  </a:lnTo>
                  <a:close/>
                </a:path>
              </a:pathLst>
            </a:custGeom>
            <a:solidFill>
              <a:srgbClr val="FFB000"/>
            </a:solidFill>
          </p:spPr>
          <p:txBody>
            <a:bodyPr wrap="square" lIns="0" tIns="0" rIns="0" bIns="0" rtlCol="0"/>
            <a:lstStyle/>
            <a:p>
              <a:endParaRPr/>
            </a:p>
          </p:txBody>
        </p:sp>
        <p:sp>
          <p:nvSpPr>
            <p:cNvPr id="43" name="object 43"/>
            <p:cNvSpPr/>
            <p:nvPr/>
          </p:nvSpPr>
          <p:spPr>
            <a:xfrm>
              <a:off x="17956449" y="2151863"/>
              <a:ext cx="49530" cy="115570"/>
            </a:xfrm>
            <a:custGeom>
              <a:avLst/>
              <a:gdLst/>
              <a:ahLst/>
              <a:cxnLst/>
              <a:rect l="l" t="t" r="r" b="b"/>
              <a:pathLst>
                <a:path w="49530" h="115569">
                  <a:moveTo>
                    <a:pt x="33702" y="114985"/>
                  </a:moveTo>
                  <a:lnTo>
                    <a:pt x="30488" y="114985"/>
                  </a:lnTo>
                  <a:lnTo>
                    <a:pt x="29092" y="113887"/>
                  </a:lnTo>
                  <a:lnTo>
                    <a:pt x="25515" y="99569"/>
                  </a:lnTo>
                  <a:lnTo>
                    <a:pt x="16094" y="96059"/>
                  </a:lnTo>
                  <a:lnTo>
                    <a:pt x="15184" y="94739"/>
                  </a:lnTo>
                  <a:lnTo>
                    <a:pt x="15184" y="91796"/>
                  </a:lnTo>
                  <a:lnTo>
                    <a:pt x="16094" y="90476"/>
                  </a:lnTo>
                  <a:lnTo>
                    <a:pt x="25567" y="86952"/>
                  </a:lnTo>
                  <a:lnTo>
                    <a:pt x="29134" y="73803"/>
                  </a:lnTo>
                  <a:lnTo>
                    <a:pt x="30516" y="72740"/>
                  </a:lnTo>
                  <a:lnTo>
                    <a:pt x="33674" y="72740"/>
                  </a:lnTo>
                  <a:lnTo>
                    <a:pt x="35056" y="73803"/>
                  </a:lnTo>
                  <a:lnTo>
                    <a:pt x="38620" y="86955"/>
                  </a:lnTo>
                  <a:lnTo>
                    <a:pt x="48095" y="90476"/>
                  </a:lnTo>
                  <a:lnTo>
                    <a:pt x="49006" y="91796"/>
                  </a:lnTo>
                  <a:lnTo>
                    <a:pt x="49006" y="94739"/>
                  </a:lnTo>
                  <a:lnTo>
                    <a:pt x="48095" y="96059"/>
                  </a:lnTo>
                  <a:lnTo>
                    <a:pt x="38664" y="99573"/>
                  </a:lnTo>
                  <a:lnTo>
                    <a:pt x="35098" y="113887"/>
                  </a:lnTo>
                  <a:lnTo>
                    <a:pt x="33702" y="114985"/>
                  </a:lnTo>
                  <a:close/>
                </a:path>
                <a:path w="49530" h="115569">
                  <a:moveTo>
                    <a:pt x="18373" y="34014"/>
                  </a:moveTo>
                  <a:lnTo>
                    <a:pt x="15447" y="34014"/>
                  </a:lnTo>
                  <a:lnTo>
                    <a:pt x="14138" y="33099"/>
                  </a:lnTo>
                  <a:lnTo>
                    <a:pt x="10564" y="23390"/>
                  </a:lnTo>
                  <a:lnTo>
                    <a:pt x="907" y="19795"/>
                  </a:lnTo>
                  <a:lnTo>
                    <a:pt x="0" y="18478"/>
                  </a:lnTo>
                  <a:lnTo>
                    <a:pt x="0" y="15535"/>
                  </a:lnTo>
                  <a:lnTo>
                    <a:pt x="910" y="14219"/>
                  </a:lnTo>
                  <a:lnTo>
                    <a:pt x="10564" y="10624"/>
                  </a:lnTo>
                  <a:lnTo>
                    <a:pt x="14138" y="915"/>
                  </a:lnTo>
                  <a:lnTo>
                    <a:pt x="15447" y="0"/>
                  </a:lnTo>
                  <a:lnTo>
                    <a:pt x="18377" y="0"/>
                  </a:lnTo>
                  <a:lnTo>
                    <a:pt x="19686" y="915"/>
                  </a:lnTo>
                  <a:lnTo>
                    <a:pt x="23260" y="10624"/>
                  </a:lnTo>
                  <a:lnTo>
                    <a:pt x="32911" y="14219"/>
                  </a:lnTo>
                  <a:lnTo>
                    <a:pt x="33821" y="15535"/>
                  </a:lnTo>
                  <a:lnTo>
                    <a:pt x="33821" y="18478"/>
                  </a:lnTo>
                  <a:lnTo>
                    <a:pt x="32901" y="19799"/>
                  </a:lnTo>
                  <a:lnTo>
                    <a:pt x="23256" y="23390"/>
                  </a:lnTo>
                  <a:lnTo>
                    <a:pt x="19682" y="33099"/>
                  </a:lnTo>
                  <a:lnTo>
                    <a:pt x="18373" y="34014"/>
                  </a:lnTo>
                  <a:close/>
                </a:path>
              </a:pathLst>
            </a:custGeom>
            <a:solidFill>
              <a:srgbClr val="FFDB5C"/>
            </a:solidFill>
          </p:spPr>
          <p:txBody>
            <a:bodyPr wrap="square" lIns="0" tIns="0" rIns="0" bIns="0" rtlCol="0"/>
            <a:lstStyle/>
            <a:p>
              <a:endParaRPr/>
            </a:p>
          </p:txBody>
        </p:sp>
        <p:sp>
          <p:nvSpPr>
            <p:cNvPr id="44" name="object 44"/>
            <p:cNvSpPr/>
            <p:nvPr/>
          </p:nvSpPr>
          <p:spPr>
            <a:xfrm>
              <a:off x="17826775" y="2150592"/>
              <a:ext cx="248285" cy="368935"/>
            </a:xfrm>
            <a:custGeom>
              <a:avLst/>
              <a:gdLst/>
              <a:ahLst/>
              <a:cxnLst/>
              <a:rect l="l" t="t" r="r" b="b"/>
              <a:pathLst>
                <a:path w="248284" h="368935">
                  <a:moveTo>
                    <a:pt x="83540" y="23190"/>
                  </a:moveTo>
                  <a:lnTo>
                    <a:pt x="81724" y="14173"/>
                  </a:lnTo>
                  <a:lnTo>
                    <a:pt x="76784" y="6794"/>
                  </a:lnTo>
                  <a:lnTo>
                    <a:pt x="69456" y="1828"/>
                  </a:lnTo>
                  <a:lnTo>
                    <a:pt x="60490" y="0"/>
                  </a:lnTo>
                  <a:lnTo>
                    <a:pt x="52768" y="0"/>
                  </a:lnTo>
                  <a:lnTo>
                    <a:pt x="45948" y="3848"/>
                  </a:lnTo>
                  <a:lnTo>
                    <a:pt x="41770" y="9702"/>
                  </a:lnTo>
                  <a:lnTo>
                    <a:pt x="37579" y="3848"/>
                  </a:lnTo>
                  <a:lnTo>
                    <a:pt x="30772" y="0"/>
                  </a:lnTo>
                  <a:lnTo>
                    <a:pt x="23050" y="0"/>
                  </a:lnTo>
                  <a:lnTo>
                    <a:pt x="14071" y="1828"/>
                  </a:lnTo>
                  <a:lnTo>
                    <a:pt x="6743" y="6794"/>
                  </a:lnTo>
                  <a:lnTo>
                    <a:pt x="1803" y="14173"/>
                  </a:lnTo>
                  <a:lnTo>
                    <a:pt x="0" y="23190"/>
                  </a:lnTo>
                  <a:lnTo>
                    <a:pt x="0" y="25006"/>
                  </a:lnTo>
                  <a:lnTo>
                    <a:pt x="29108" y="68414"/>
                  </a:lnTo>
                  <a:lnTo>
                    <a:pt x="41770" y="75374"/>
                  </a:lnTo>
                  <a:lnTo>
                    <a:pt x="54432" y="68414"/>
                  </a:lnTo>
                  <a:lnTo>
                    <a:pt x="82905" y="28460"/>
                  </a:lnTo>
                  <a:lnTo>
                    <a:pt x="83540" y="25019"/>
                  </a:lnTo>
                  <a:lnTo>
                    <a:pt x="83540" y="23190"/>
                  </a:lnTo>
                  <a:close/>
                </a:path>
                <a:path w="248284" h="368935">
                  <a:moveTo>
                    <a:pt x="241668" y="165582"/>
                  </a:moveTo>
                  <a:lnTo>
                    <a:pt x="239864" y="156552"/>
                  </a:lnTo>
                  <a:lnTo>
                    <a:pt x="234924" y="149186"/>
                  </a:lnTo>
                  <a:lnTo>
                    <a:pt x="227596" y="144208"/>
                  </a:lnTo>
                  <a:lnTo>
                    <a:pt x="218630" y="142392"/>
                  </a:lnTo>
                  <a:lnTo>
                    <a:pt x="210896" y="142392"/>
                  </a:lnTo>
                  <a:lnTo>
                    <a:pt x="204089" y="146227"/>
                  </a:lnTo>
                  <a:lnTo>
                    <a:pt x="199898" y="152095"/>
                  </a:lnTo>
                  <a:lnTo>
                    <a:pt x="195719" y="146227"/>
                  </a:lnTo>
                  <a:lnTo>
                    <a:pt x="188899" y="142392"/>
                  </a:lnTo>
                  <a:lnTo>
                    <a:pt x="181178" y="142392"/>
                  </a:lnTo>
                  <a:lnTo>
                    <a:pt x="172212" y="144208"/>
                  </a:lnTo>
                  <a:lnTo>
                    <a:pt x="164884" y="149186"/>
                  </a:lnTo>
                  <a:lnTo>
                    <a:pt x="159943" y="156552"/>
                  </a:lnTo>
                  <a:lnTo>
                    <a:pt x="158127" y="165582"/>
                  </a:lnTo>
                  <a:lnTo>
                    <a:pt x="158127" y="167398"/>
                  </a:lnTo>
                  <a:lnTo>
                    <a:pt x="187236" y="210794"/>
                  </a:lnTo>
                  <a:lnTo>
                    <a:pt x="199898" y="217754"/>
                  </a:lnTo>
                  <a:lnTo>
                    <a:pt x="212559" y="210794"/>
                  </a:lnTo>
                  <a:lnTo>
                    <a:pt x="241046" y="170853"/>
                  </a:lnTo>
                  <a:lnTo>
                    <a:pt x="241668" y="167398"/>
                  </a:lnTo>
                  <a:lnTo>
                    <a:pt x="241668" y="165582"/>
                  </a:lnTo>
                  <a:close/>
                </a:path>
                <a:path w="248284" h="368935">
                  <a:moveTo>
                    <a:pt x="248246" y="316318"/>
                  </a:moveTo>
                  <a:lnTo>
                    <a:pt x="246430" y="307289"/>
                  </a:lnTo>
                  <a:lnTo>
                    <a:pt x="241503" y="299923"/>
                  </a:lnTo>
                  <a:lnTo>
                    <a:pt x="234175" y="294944"/>
                  </a:lnTo>
                  <a:lnTo>
                    <a:pt x="225209" y="293128"/>
                  </a:lnTo>
                  <a:lnTo>
                    <a:pt x="217474" y="293128"/>
                  </a:lnTo>
                  <a:lnTo>
                    <a:pt x="210654" y="296964"/>
                  </a:lnTo>
                  <a:lnTo>
                    <a:pt x="206476" y="302831"/>
                  </a:lnTo>
                  <a:lnTo>
                    <a:pt x="202298" y="296964"/>
                  </a:lnTo>
                  <a:lnTo>
                    <a:pt x="195478" y="293128"/>
                  </a:lnTo>
                  <a:lnTo>
                    <a:pt x="187756" y="293128"/>
                  </a:lnTo>
                  <a:lnTo>
                    <a:pt x="178790" y="294944"/>
                  </a:lnTo>
                  <a:lnTo>
                    <a:pt x="171462" y="299923"/>
                  </a:lnTo>
                  <a:lnTo>
                    <a:pt x="166522" y="307289"/>
                  </a:lnTo>
                  <a:lnTo>
                    <a:pt x="164706" y="316318"/>
                  </a:lnTo>
                  <a:lnTo>
                    <a:pt x="164706" y="318135"/>
                  </a:lnTo>
                  <a:lnTo>
                    <a:pt x="193814" y="361530"/>
                  </a:lnTo>
                  <a:lnTo>
                    <a:pt x="206476" y="368490"/>
                  </a:lnTo>
                  <a:lnTo>
                    <a:pt x="219138" y="361530"/>
                  </a:lnTo>
                  <a:lnTo>
                    <a:pt x="247624" y="321589"/>
                  </a:lnTo>
                  <a:lnTo>
                    <a:pt x="248246" y="318135"/>
                  </a:lnTo>
                  <a:lnTo>
                    <a:pt x="248246" y="316318"/>
                  </a:lnTo>
                  <a:close/>
                </a:path>
              </a:pathLst>
            </a:custGeom>
            <a:solidFill>
              <a:srgbClr val="F4582E"/>
            </a:solidFill>
          </p:spPr>
          <p:txBody>
            <a:bodyPr wrap="square" lIns="0" tIns="0" rIns="0" bIns="0" rtlCol="0"/>
            <a:lstStyle/>
            <a:p>
              <a:endParaRPr/>
            </a:p>
          </p:txBody>
        </p:sp>
      </p:grpSp>
      <p:pic>
        <p:nvPicPr>
          <p:cNvPr id="100" name="Picture 99"/>
          <p:cNvPicPr/>
          <p:nvPr/>
        </p:nvPicPr>
        <p:blipFill>
          <a:blip r:embed="rId8"/>
          <a:stretch>
            <a:fillRect/>
          </a:stretch>
        </p:blipFill>
        <p:spPr>
          <a:xfrm>
            <a:off x="16687800" y="190500"/>
            <a:ext cx="1363980" cy="14859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89092" y="4459176"/>
            <a:ext cx="1764030" cy="1701800"/>
          </a:xfrm>
          <a:custGeom>
            <a:avLst/>
            <a:gdLst/>
            <a:ahLst/>
            <a:cxnLst/>
            <a:rect l="l" t="t" r="r" b="b"/>
            <a:pathLst>
              <a:path w="1764029" h="1701800">
                <a:moveTo>
                  <a:pt x="980209" y="1701799"/>
                </a:moveTo>
                <a:lnTo>
                  <a:pt x="965523" y="1701799"/>
                </a:lnTo>
                <a:lnTo>
                  <a:pt x="954761" y="1689099"/>
                </a:lnTo>
                <a:lnTo>
                  <a:pt x="946542" y="1689099"/>
                </a:lnTo>
                <a:lnTo>
                  <a:pt x="941639" y="1676399"/>
                </a:lnTo>
                <a:lnTo>
                  <a:pt x="940826" y="1663699"/>
                </a:lnTo>
                <a:lnTo>
                  <a:pt x="964067" y="1473199"/>
                </a:lnTo>
                <a:lnTo>
                  <a:pt x="17303" y="1473199"/>
                </a:lnTo>
                <a:lnTo>
                  <a:pt x="8291" y="1460499"/>
                </a:lnTo>
                <a:lnTo>
                  <a:pt x="2223" y="1460499"/>
                </a:lnTo>
                <a:lnTo>
                  <a:pt x="0" y="1447799"/>
                </a:lnTo>
                <a:lnTo>
                  <a:pt x="0" y="25399"/>
                </a:lnTo>
                <a:lnTo>
                  <a:pt x="2223" y="12699"/>
                </a:lnTo>
                <a:lnTo>
                  <a:pt x="8291" y="0"/>
                </a:lnTo>
                <a:lnTo>
                  <a:pt x="1237631" y="0"/>
                </a:lnTo>
                <a:lnTo>
                  <a:pt x="1243700" y="12699"/>
                </a:lnTo>
                <a:lnTo>
                  <a:pt x="1245923" y="25399"/>
                </a:lnTo>
                <a:lnTo>
                  <a:pt x="1245923" y="50799"/>
                </a:lnTo>
                <a:lnTo>
                  <a:pt x="56715" y="50799"/>
                </a:lnTo>
                <a:lnTo>
                  <a:pt x="56715" y="1409699"/>
                </a:lnTo>
                <a:lnTo>
                  <a:pt x="1050239" y="1409699"/>
                </a:lnTo>
                <a:lnTo>
                  <a:pt x="1034498" y="1435099"/>
                </a:lnTo>
                <a:lnTo>
                  <a:pt x="1112323" y="1485899"/>
                </a:lnTo>
                <a:lnTo>
                  <a:pt x="1018180" y="1485899"/>
                </a:lnTo>
                <a:lnTo>
                  <a:pt x="1003847" y="1612899"/>
                </a:lnTo>
                <a:lnTo>
                  <a:pt x="1112367" y="1612899"/>
                </a:lnTo>
                <a:lnTo>
                  <a:pt x="985854" y="1689099"/>
                </a:lnTo>
                <a:lnTo>
                  <a:pt x="980209" y="1701799"/>
                </a:lnTo>
                <a:close/>
              </a:path>
              <a:path w="1764029" h="1701800">
                <a:moveTo>
                  <a:pt x="1050239" y="1409699"/>
                </a:moveTo>
                <a:lnTo>
                  <a:pt x="980253" y="1409699"/>
                </a:lnTo>
                <a:lnTo>
                  <a:pt x="1189296" y="1079499"/>
                </a:lnTo>
                <a:lnTo>
                  <a:pt x="1189296" y="50799"/>
                </a:lnTo>
                <a:lnTo>
                  <a:pt x="1245923" y="50799"/>
                </a:lnTo>
                <a:lnTo>
                  <a:pt x="1245923" y="990599"/>
                </a:lnTo>
                <a:lnTo>
                  <a:pt x="1314068" y="990599"/>
                </a:lnTo>
                <a:lnTo>
                  <a:pt x="1243541" y="1104899"/>
                </a:lnTo>
                <a:lnTo>
                  <a:pt x="1239131" y="1104899"/>
                </a:lnTo>
                <a:lnTo>
                  <a:pt x="1050239" y="1409699"/>
                </a:lnTo>
                <a:close/>
              </a:path>
              <a:path w="1764029" h="1701800">
                <a:moveTo>
                  <a:pt x="902021" y="177799"/>
                </a:moveTo>
                <a:lnTo>
                  <a:pt x="842831" y="177799"/>
                </a:lnTo>
                <a:lnTo>
                  <a:pt x="847871" y="165099"/>
                </a:lnTo>
                <a:lnTo>
                  <a:pt x="896746" y="165099"/>
                </a:lnTo>
                <a:lnTo>
                  <a:pt x="902021" y="177799"/>
                </a:lnTo>
                <a:close/>
              </a:path>
              <a:path w="1764029" h="1701800">
                <a:moveTo>
                  <a:pt x="839435" y="304799"/>
                </a:moveTo>
                <a:lnTo>
                  <a:pt x="671362" y="304799"/>
                </a:lnTo>
                <a:lnTo>
                  <a:pt x="675684" y="292099"/>
                </a:lnTo>
                <a:lnTo>
                  <a:pt x="686616" y="292099"/>
                </a:lnTo>
                <a:lnTo>
                  <a:pt x="693043" y="279399"/>
                </a:lnTo>
                <a:lnTo>
                  <a:pt x="700029" y="279399"/>
                </a:lnTo>
                <a:lnTo>
                  <a:pt x="793392" y="266699"/>
                </a:lnTo>
                <a:lnTo>
                  <a:pt x="834760" y="190499"/>
                </a:lnTo>
                <a:lnTo>
                  <a:pt x="838419" y="177799"/>
                </a:lnTo>
                <a:lnTo>
                  <a:pt x="906610" y="177799"/>
                </a:lnTo>
                <a:lnTo>
                  <a:pt x="910483" y="190499"/>
                </a:lnTo>
                <a:lnTo>
                  <a:pt x="931167" y="228599"/>
                </a:lnTo>
                <a:lnTo>
                  <a:pt x="873129" y="228599"/>
                </a:lnTo>
                <a:lnTo>
                  <a:pt x="839435" y="304799"/>
                </a:lnTo>
                <a:close/>
              </a:path>
              <a:path w="1764029" h="1701800">
                <a:moveTo>
                  <a:pt x="1073881" y="304799"/>
                </a:moveTo>
                <a:lnTo>
                  <a:pt x="906823" y="304799"/>
                </a:lnTo>
                <a:lnTo>
                  <a:pt x="873129" y="228599"/>
                </a:lnTo>
                <a:lnTo>
                  <a:pt x="931167" y="228599"/>
                </a:lnTo>
                <a:lnTo>
                  <a:pt x="951851" y="266699"/>
                </a:lnTo>
                <a:lnTo>
                  <a:pt x="1045214" y="279399"/>
                </a:lnTo>
                <a:lnTo>
                  <a:pt x="1052398" y="279399"/>
                </a:lnTo>
                <a:lnTo>
                  <a:pt x="1058892" y="292099"/>
                </a:lnTo>
                <a:lnTo>
                  <a:pt x="1069559" y="292099"/>
                </a:lnTo>
                <a:lnTo>
                  <a:pt x="1073881" y="304799"/>
                </a:lnTo>
                <a:close/>
              </a:path>
              <a:path w="1764029" h="1701800">
                <a:moveTo>
                  <a:pt x="831761" y="317499"/>
                </a:moveTo>
                <a:lnTo>
                  <a:pt x="666026" y="317499"/>
                </a:lnTo>
                <a:lnTo>
                  <a:pt x="666026" y="304799"/>
                </a:lnTo>
                <a:lnTo>
                  <a:pt x="836392" y="304799"/>
                </a:lnTo>
                <a:lnTo>
                  <a:pt x="831761" y="317499"/>
                </a:lnTo>
                <a:close/>
              </a:path>
              <a:path w="1764029" h="1701800">
                <a:moveTo>
                  <a:pt x="1081907" y="330199"/>
                </a:moveTo>
                <a:lnTo>
                  <a:pt x="938179" y="330199"/>
                </a:lnTo>
                <a:lnTo>
                  <a:pt x="931520" y="317499"/>
                </a:lnTo>
                <a:lnTo>
                  <a:pt x="914497" y="317499"/>
                </a:lnTo>
                <a:lnTo>
                  <a:pt x="909822" y="304799"/>
                </a:lnTo>
                <a:lnTo>
                  <a:pt x="1079217" y="304799"/>
                </a:lnTo>
                <a:lnTo>
                  <a:pt x="1081246" y="317499"/>
                </a:lnTo>
                <a:lnTo>
                  <a:pt x="1081907" y="330199"/>
                </a:lnTo>
                <a:close/>
              </a:path>
              <a:path w="1764029" h="1701800">
                <a:moveTo>
                  <a:pt x="590667" y="330199"/>
                </a:moveTo>
                <a:lnTo>
                  <a:pt x="193049" y="330199"/>
                </a:lnTo>
                <a:lnTo>
                  <a:pt x="204103" y="317499"/>
                </a:lnTo>
                <a:lnTo>
                  <a:pt x="579631" y="317499"/>
                </a:lnTo>
                <a:lnTo>
                  <a:pt x="590667" y="330199"/>
                </a:lnTo>
                <a:close/>
              </a:path>
              <a:path w="1764029" h="1701800">
                <a:moveTo>
                  <a:pt x="808079" y="330199"/>
                </a:moveTo>
                <a:lnTo>
                  <a:pt x="663336" y="330199"/>
                </a:lnTo>
                <a:lnTo>
                  <a:pt x="664042" y="317499"/>
                </a:lnTo>
                <a:lnTo>
                  <a:pt x="814429" y="317499"/>
                </a:lnTo>
                <a:lnTo>
                  <a:pt x="808079" y="330199"/>
                </a:lnTo>
                <a:close/>
              </a:path>
              <a:path w="1764029" h="1701800">
                <a:moveTo>
                  <a:pt x="605765" y="368299"/>
                </a:moveTo>
                <a:lnTo>
                  <a:pt x="177975" y="368299"/>
                </a:lnTo>
                <a:lnTo>
                  <a:pt x="175746" y="355599"/>
                </a:lnTo>
                <a:lnTo>
                  <a:pt x="177969" y="342899"/>
                </a:lnTo>
                <a:lnTo>
                  <a:pt x="184037" y="330199"/>
                </a:lnTo>
                <a:lnTo>
                  <a:pt x="599681" y="330199"/>
                </a:lnTo>
                <a:lnTo>
                  <a:pt x="605759" y="342899"/>
                </a:lnTo>
                <a:lnTo>
                  <a:pt x="607988" y="355599"/>
                </a:lnTo>
                <a:lnTo>
                  <a:pt x="605765" y="368299"/>
                </a:lnTo>
                <a:close/>
              </a:path>
              <a:path w="1764029" h="1701800">
                <a:moveTo>
                  <a:pt x="788365" y="558799"/>
                </a:moveTo>
                <a:lnTo>
                  <a:pt x="749997" y="558799"/>
                </a:lnTo>
                <a:lnTo>
                  <a:pt x="745013" y="546099"/>
                </a:lnTo>
                <a:lnTo>
                  <a:pt x="735355" y="546099"/>
                </a:lnTo>
                <a:lnTo>
                  <a:pt x="732356" y="533399"/>
                </a:lnTo>
                <a:lnTo>
                  <a:pt x="729757" y="533399"/>
                </a:lnTo>
                <a:lnTo>
                  <a:pt x="728100" y="520699"/>
                </a:lnTo>
                <a:lnTo>
                  <a:pt x="727568" y="520699"/>
                </a:lnTo>
                <a:lnTo>
                  <a:pt x="728342" y="507999"/>
                </a:lnTo>
                <a:lnTo>
                  <a:pt x="743999" y="419099"/>
                </a:lnTo>
                <a:lnTo>
                  <a:pt x="677317" y="355599"/>
                </a:lnTo>
                <a:lnTo>
                  <a:pt x="672388" y="355599"/>
                </a:lnTo>
                <a:lnTo>
                  <a:pt x="668584" y="342899"/>
                </a:lnTo>
                <a:lnTo>
                  <a:pt x="665905" y="342899"/>
                </a:lnTo>
                <a:lnTo>
                  <a:pt x="664350" y="330199"/>
                </a:lnTo>
                <a:lnTo>
                  <a:pt x="736016" y="330199"/>
                </a:lnTo>
                <a:lnTo>
                  <a:pt x="787042" y="380999"/>
                </a:lnTo>
                <a:lnTo>
                  <a:pt x="792070" y="393699"/>
                </a:lnTo>
                <a:lnTo>
                  <a:pt x="796083" y="393699"/>
                </a:lnTo>
                <a:lnTo>
                  <a:pt x="798068" y="406399"/>
                </a:lnTo>
                <a:lnTo>
                  <a:pt x="800405" y="406399"/>
                </a:lnTo>
                <a:lnTo>
                  <a:pt x="800714" y="419099"/>
                </a:lnTo>
                <a:lnTo>
                  <a:pt x="799391" y="419099"/>
                </a:lnTo>
                <a:lnTo>
                  <a:pt x="787042" y="495299"/>
                </a:lnTo>
                <a:lnTo>
                  <a:pt x="1014620" y="495299"/>
                </a:lnTo>
                <a:lnTo>
                  <a:pt x="1016857" y="507999"/>
                </a:lnTo>
                <a:lnTo>
                  <a:pt x="872423" y="507999"/>
                </a:lnTo>
                <a:lnTo>
                  <a:pt x="788365" y="558799"/>
                </a:lnTo>
                <a:close/>
              </a:path>
              <a:path w="1764029" h="1701800">
                <a:moveTo>
                  <a:pt x="1014620" y="495299"/>
                </a:moveTo>
                <a:lnTo>
                  <a:pt x="959216" y="495299"/>
                </a:lnTo>
                <a:lnTo>
                  <a:pt x="946867" y="419099"/>
                </a:lnTo>
                <a:lnTo>
                  <a:pt x="945500" y="419099"/>
                </a:lnTo>
                <a:lnTo>
                  <a:pt x="946206" y="406399"/>
                </a:lnTo>
                <a:lnTo>
                  <a:pt x="948190" y="406399"/>
                </a:lnTo>
                <a:lnTo>
                  <a:pt x="950528" y="393699"/>
                </a:lnTo>
                <a:lnTo>
                  <a:pt x="954188" y="393699"/>
                </a:lnTo>
                <a:lnTo>
                  <a:pt x="959525" y="380999"/>
                </a:lnTo>
                <a:lnTo>
                  <a:pt x="1010198" y="330199"/>
                </a:lnTo>
                <a:lnTo>
                  <a:pt x="1080893" y="330199"/>
                </a:lnTo>
                <a:lnTo>
                  <a:pt x="1079331" y="342899"/>
                </a:lnTo>
                <a:lnTo>
                  <a:pt x="1076637" y="342899"/>
                </a:lnTo>
                <a:lnTo>
                  <a:pt x="1072818" y="355599"/>
                </a:lnTo>
                <a:lnTo>
                  <a:pt x="1067883" y="355599"/>
                </a:lnTo>
                <a:lnTo>
                  <a:pt x="1001201" y="419099"/>
                </a:lnTo>
                <a:lnTo>
                  <a:pt x="1014620" y="495299"/>
                </a:lnTo>
                <a:close/>
              </a:path>
              <a:path w="1764029" h="1701800">
                <a:moveTo>
                  <a:pt x="590685" y="380999"/>
                </a:moveTo>
                <a:lnTo>
                  <a:pt x="193067" y="380999"/>
                </a:lnTo>
                <a:lnTo>
                  <a:pt x="184053" y="368299"/>
                </a:lnTo>
                <a:lnTo>
                  <a:pt x="599697" y="368299"/>
                </a:lnTo>
                <a:lnTo>
                  <a:pt x="590685" y="380999"/>
                </a:lnTo>
                <a:close/>
              </a:path>
              <a:path w="1764029" h="1701800">
                <a:moveTo>
                  <a:pt x="959216" y="495299"/>
                </a:moveTo>
                <a:lnTo>
                  <a:pt x="787042" y="495299"/>
                </a:lnTo>
                <a:lnTo>
                  <a:pt x="854430" y="457199"/>
                </a:lnTo>
                <a:lnTo>
                  <a:pt x="891828" y="457199"/>
                </a:lnTo>
                <a:lnTo>
                  <a:pt x="959216" y="495299"/>
                </a:lnTo>
                <a:close/>
              </a:path>
              <a:path w="1764029" h="1701800">
                <a:moveTo>
                  <a:pt x="605759" y="507999"/>
                </a:moveTo>
                <a:lnTo>
                  <a:pt x="177969" y="507999"/>
                </a:lnTo>
                <a:lnTo>
                  <a:pt x="184037" y="495299"/>
                </a:lnTo>
                <a:lnTo>
                  <a:pt x="193049" y="482599"/>
                </a:lnTo>
                <a:lnTo>
                  <a:pt x="590667" y="482599"/>
                </a:lnTo>
                <a:lnTo>
                  <a:pt x="599681" y="495299"/>
                </a:lnTo>
                <a:lnTo>
                  <a:pt x="605759" y="507999"/>
                </a:lnTo>
                <a:close/>
              </a:path>
              <a:path w="1764029" h="1701800">
                <a:moveTo>
                  <a:pt x="1314068" y="990599"/>
                </a:moveTo>
                <a:lnTo>
                  <a:pt x="1245923" y="990599"/>
                </a:lnTo>
                <a:lnTo>
                  <a:pt x="1461669" y="647699"/>
                </a:lnTo>
                <a:lnTo>
                  <a:pt x="1547095" y="507999"/>
                </a:lnTo>
                <a:lnTo>
                  <a:pt x="1564724" y="507999"/>
                </a:lnTo>
                <a:lnTo>
                  <a:pt x="1575561" y="495299"/>
                </a:lnTo>
                <a:lnTo>
                  <a:pt x="1586125" y="507999"/>
                </a:lnTo>
                <a:lnTo>
                  <a:pt x="1689103" y="571499"/>
                </a:lnTo>
                <a:lnTo>
                  <a:pt x="1579774" y="571499"/>
                </a:lnTo>
                <a:lnTo>
                  <a:pt x="1524735" y="660399"/>
                </a:lnTo>
                <a:lnTo>
                  <a:pt x="1594777" y="698499"/>
                </a:lnTo>
                <a:lnTo>
                  <a:pt x="1494305" y="698499"/>
                </a:lnTo>
                <a:lnTo>
                  <a:pt x="1314068" y="990599"/>
                </a:lnTo>
                <a:close/>
              </a:path>
              <a:path w="1764029" h="1701800">
                <a:moveTo>
                  <a:pt x="599697" y="533399"/>
                </a:moveTo>
                <a:lnTo>
                  <a:pt x="184053" y="533399"/>
                </a:lnTo>
                <a:lnTo>
                  <a:pt x="177975" y="520699"/>
                </a:lnTo>
                <a:lnTo>
                  <a:pt x="175746" y="507999"/>
                </a:lnTo>
                <a:lnTo>
                  <a:pt x="607988" y="507999"/>
                </a:lnTo>
                <a:lnTo>
                  <a:pt x="605765" y="520699"/>
                </a:lnTo>
                <a:lnTo>
                  <a:pt x="599697" y="533399"/>
                </a:lnTo>
                <a:close/>
              </a:path>
              <a:path w="1764029" h="1701800">
                <a:moveTo>
                  <a:pt x="994497" y="558799"/>
                </a:moveTo>
                <a:lnTo>
                  <a:pt x="956482" y="558799"/>
                </a:lnTo>
                <a:lnTo>
                  <a:pt x="872423" y="507999"/>
                </a:lnTo>
                <a:lnTo>
                  <a:pt x="1016857" y="507999"/>
                </a:lnTo>
                <a:lnTo>
                  <a:pt x="1017501" y="520699"/>
                </a:lnTo>
                <a:lnTo>
                  <a:pt x="1016984" y="520699"/>
                </a:lnTo>
                <a:lnTo>
                  <a:pt x="1015400" y="533399"/>
                </a:lnTo>
                <a:lnTo>
                  <a:pt x="1012844" y="533399"/>
                </a:lnTo>
                <a:lnTo>
                  <a:pt x="1009845" y="546099"/>
                </a:lnTo>
                <a:lnTo>
                  <a:pt x="1005170" y="546099"/>
                </a:lnTo>
                <a:lnTo>
                  <a:pt x="994497" y="558799"/>
                </a:lnTo>
                <a:close/>
              </a:path>
              <a:path w="1764029" h="1701800">
                <a:moveTo>
                  <a:pt x="579631" y="546099"/>
                </a:moveTo>
                <a:lnTo>
                  <a:pt x="204103" y="546099"/>
                </a:lnTo>
                <a:lnTo>
                  <a:pt x="193067" y="533399"/>
                </a:lnTo>
                <a:lnTo>
                  <a:pt x="590685" y="533399"/>
                </a:lnTo>
                <a:lnTo>
                  <a:pt x="579631" y="546099"/>
                </a:lnTo>
                <a:close/>
              </a:path>
              <a:path w="1764029" h="1701800">
                <a:moveTo>
                  <a:pt x="1712978" y="723899"/>
                </a:moveTo>
                <a:lnTo>
                  <a:pt x="1641473" y="723899"/>
                </a:lnTo>
                <a:lnTo>
                  <a:pt x="1696512" y="634999"/>
                </a:lnTo>
                <a:lnTo>
                  <a:pt x="1579774" y="571499"/>
                </a:lnTo>
                <a:lnTo>
                  <a:pt x="1689103" y="571499"/>
                </a:lnTo>
                <a:lnTo>
                  <a:pt x="1750889" y="609599"/>
                </a:lnTo>
                <a:lnTo>
                  <a:pt x="1759036" y="622299"/>
                </a:lnTo>
                <a:lnTo>
                  <a:pt x="1763376" y="622299"/>
                </a:lnTo>
                <a:lnTo>
                  <a:pt x="1763721" y="634999"/>
                </a:lnTo>
                <a:lnTo>
                  <a:pt x="1759886" y="647699"/>
                </a:lnTo>
                <a:lnTo>
                  <a:pt x="1712978" y="723899"/>
                </a:lnTo>
                <a:close/>
              </a:path>
              <a:path w="1764029" h="1701800">
                <a:moveTo>
                  <a:pt x="1074587" y="698499"/>
                </a:moveTo>
                <a:lnTo>
                  <a:pt x="184053" y="698499"/>
                </a:lnTo>
                <a:lnTo>
                  <a:pt x="177975" y="685799"/>
                </a:lnTo>
                <a:lnTo>
                  <a:pt x="175746" y="673099"/>
                </a:lnTo>
                <a:lnTo>
                  <a:pt x="177969" y="660399"/>
                </a:lnTo>
                <a:lnTo>
                  <a:pt x="184037" y="647699"/>
                </a:lnTo>
                <a:lnTo>
                  <a:pt x="1074570" y="647699"/>
                </a:lnTo>
                <a:lnTo>
                  <a:pt x="1080648" y="660399"/>
                </a:lnTo>
                <a:lnTo>
                  <a:pt x="1082878" y="673099"/>
                </a:lnTo>
                <a:lnTo>
                  <a:pt x="1080655" y="685799"/>
                </a:lnTo>
                <a:lnTo>
                  <a:pt x="1074587" y="698499"/>
                </a:lnTo>
                <a:close/>
              </a:path>
              <a:path w="1764029" h="1701800">
                <a:moveTo>
                  <a:pt x="1217268" y="1511299"/>
                </a:moveTo>
                <a:lnTo>
                  <a:pt x="1151236" y="1511299"/>
                </a:lnTo>
                <a:lnTo>
                  <a:pt x="1610998" y="774699"/>
                </a:lnTo>
                <a:lnTo>
                  <a:pt x="1494305" y="698499"/>
                </a:lnTo>
                <a:lnTo>
                  <a:pt x="1594777" y="698499"/>
                </a:lnTo>
                <a:lnTo>
                  <a:pt x="1641473" y="723899"/>
                </a:lnTo>
                <a:lnTo>
                  <a:pt x="1712978" y="723899"/>
                </a:lnTo>
                <a:lnTo>
                  <a:pt x="1673888" y="787399"/>
                </a:lnTo>
                <a:lnTo>
                  <a:pt x="1672432" y="787399"/>
                </a:lnTo>
                <a:lnTo>
                  <a:pt x="1217268" y="1511299"/>
                </a:lnTo>
                <a:close/>
              </a:path>
              <a:path w="1764029" h="1701800">
                <a:moveTo>
                  <a:pt x="1065556" y="812799"/>
                </a:moveTo>
                <a:lnTo>
                  <a:pt x="193049" y="812799"/>
                </a:lnTo>
                <a:lnTo>
                  <a:pt x="204103" y="800099"/>
                </a:lnTo>
                <a:lnTo>
                  <a:pt x="1054520" y="800099"/>
                </a:lnTo>
                <a:lnTo>
                  <a:pt x="1065556" y="812799"/>
                </a:lnTo>
                <a:close/>
              </a:path>
              <a:path w="1764029" h="1701800">
                <a:moveTo>
                  <a:pt x="1080655" y="850899"/>
                </a:moveTo>
                <a:lnTo>
                  <a:pt x="177975" y="850899"/>
                </a:lnTo>
                <a:lnTo>
                  <a:pt x="175746" y="838199"/>
                </a:lnTo>
                <a:lnTo>
                  <a:pt x="177969" y="825499"/>
                </a:lnTo>
                <a:lnTo>
                  <a:pt x="184037" y="812799"/>
                </a:lnTo>
                <a:lnTo>
                  <a:pt x="1074570" y="812799"/>
                </a:lnTo>
                <a:lnTo>
                  <a:pt x="1080648" y="825499"/>
                </a:lnTo>
                <a:lnTo>
                  <a:pt x="1082878" y="838199"/>
                </a:lnTo>
                <a:lnTo>
                  <a:pt x="1080655" y="850899"/>
                </a:lnTo>
                <a:close/>
              </a:path>
              <a:path w="1764029" h="1701800">
                <a:moveTo>
                  <a:pt x="1065575" y="863599"/>
                </a:moveTo>
                <a:lnTo>
                  <a:pt x="193067" y="863599"/>
                </a:lnTo>
                <a:lnTo>
                  <a:pt x="184053" y="850899"/>
                </a:lnTo>
                <a:lnTo>
                  <a:pt x="1074587" y="850899"/>
                </a:lnTo>
                <a:lnTo>
                  <a:pt x="1065575" y="863599"/>
                </a:lnTo>
                <a:close/>
              </a:path>
              <a:path w="1764029" h="1701800">
                <a:moveTo>
                  <a:pt x="1080648" y="990599"/>
                </a:moveTo>
                <a:lnTo>
                  <a:pt x="177969" y="990599"/>
                </a:lnTo>
                <a:lnTo>
                  <a:pt x="184037" y="977899"/>
                </a:lnTo>
                <a:lnTo>
                  <a:pt x="193049" y="965199"/>
                </a:lnTo>
                <a:lnTo>
                  <a:pt x="1065556" y="965199"/>
                </a:lnTo>
                <a:lnTo>
                  <a:pt x="1074570" y="977899"/>
                </a:lnTo>
                <a:lnTo>
                  <a:pt x="1080648" y="990599"/>
                </a:lnTo>
                <a:close/>
              </a:path>
              <a:path w="1764029" h="1701800">
                <a:moveTo>
                  <a:pt x="1074587" y="1015999"/>
                </a:moveTo>
                <a:lnTo>
                  <a:pt x="184053" y="1015999"/>
                </a:lnTo>
                <a:lnTo>
                  <a:pt x="177975" y="1003299"/>
                </a:lnTo>
                <a:lnTo>
                  <a:pt x="175746" y="990599"/>
                </a:lnTo>
                <a:lnTo>
                  <a:pt x="1082878" y="990599"/>
                </a:lnTo>
                <a:lnTo>
                  <a:pt x="1080655" y="1003299"/>
                </a:lnTo>
                <a:lnTo>
                  <a:pt x="1074587" y="1015999"/>
                </a:lnTo>
                <a:close/>
              </a:path>
              <a:path w="1764029" h="1701800">
                <a:moveTo>
                  <a:pt x="1054520" y="1028699"/>
                </a:moveTo>
                <a:lnTo>
                  <a:pt x="204103" y="1028699"/>
                </a:lnTo>
                <a:lnTo>
                  <a:pt x="193067" y="1015999"/>
                </a:lnTo>
                <a:lnTo>
                  <a:pt x="1065575" y="1015999"/>
                </a:lnTo>
                <a:lnTo>
                  <a:pt x="1054520" y="1028699"/>
                </a:lnTo>
                <a:close/>
              </a:path>
              <a:path w="1764029" h="1701800">
                <a:moveTo>
                  <a:pt x="1074587" y="1181099"/>
                </a:moveTo>
                <a:lnTo>
                  <a:pt x="184053" y="1181099"/>
                </a:lnTo>
                <a:lnTo>
                  <a:pt x="177975" y="1168399"/>
                </a:lnTo>
                <a:lnTo>
                  <a:pt x="175746" y="1155699"/>
                </a:lnTo>
                <a:lnTo>
                  <a:pt x="177969" y="1142999"/>
                </a:lnTo>
                <a:lnTo>
                  <a:pt x="184037" y="1130299"/>
                </a:lnTo>
                <a:lnTo>
                  <a:pt x="1074570" y="1130299"/>
                </a:lnTo>
                <a:lnTo>
                  <a:pt x="1080648" y="1142999"/>
                </a:lnTo>
                <a:lnTo>
                  <a:pt x="1082878" y="1155699"/>
                </a:lnTo>
                <a:lnTo>
                  <a:pt x="1080655" y="1168399"/>
                </a:lnTo>
                <a:lnTo>
                  <a:pt x="1074587" y="1181099"/>
                </a:lnTo>
                <a:close/>
              </a:path>
              <a:path w="1764029" h="1701800">
                <a:moveTo>
                  <a:pt x="1112367" y="1612899"/>
                </a:moveTo>
                <a:lnTo>
                  <a:pt x="1003847" y="1612899"/>
                </a:lnTo>
                <a:lnTo>
                  <a:pt x="1107222" y="1549399"/>
                </a:lnTo>
                <a:lnTo>
                  <a:pt x="1018180" y="1485899"/>
                </a:lnTo>
                <a:lnTo>
                  <a:pt x="1112323" y="1485899"/>
                </a:lnTo>
                <a:lnTo>
                  <a:pt x="1151236" y="1511299"/>
                </a:lnTo>
                <a:lnTo>
                  <a:pt x="1217268" y="1511299"/>
                </a:lnTo>
                <a:lnTo>
                  <a:pt x="1185327" y="1562099"/>
                </a:lnTo>
                <a:lnTo>
                  <a:pt x="1183121" y="1562099"/>
                </a:lnTo>
                <a:lnTo>
                  <a:pt x="1179858" y="1574799"/>
                </a:lnTo>
                <a:lnTo>
                  <a:pt x="1175624" y="1574799"/>
                </a:lnTo>
                <a:lnTo>
                  <a:pt x="1112367" y="1612899"/>
                </a:lnTo>
                <a:close/>
              </a:path>
            </a:pathLst>
          </a:custGeom>
          <a:solidFill>
            <a:srgbClr val="000000"/>
          </a:solidFill>
        </p:spPr>
        <p:txBody>
          <a:bodyPr wrap="square" lIns="0" tIns="0" rIns="0" bIns="0" rtlCol="0"/>
          <a:lstStyle/>
          <a:p>
            <a:endParaRPr/>
          </a:p>
        </p:txBody>
      </p:sp>
      <p:sp>
        <p:nvSpPr>
          <p:cNvPr id="3" name="object 3"/>
          <p:cNvSpPr/>
          <p:nvPr/>
        </p:nvSpPr>
        <p:spPr>
          <a:xfrm>
            <a:off x="8549432" y="4571738"/>
            <a:ext cx="2016125" cy="1473200"/>
          </a:xfrm>
          <a:custGeom>
            <a:avLst/>
            <a:gdLst/>
            <a:ahLst/>
            <a:cxnLst/>
            <a:rect l="l" t="t" r="r" b="b"/>
            <a:pathLst>
              <a:path w="2016125" h="1473200">
                <a:moveTo>
                  <a:pt x="1425123" y="1447799"/>
                </a:moveTo>
                <a:lnTo>
                  <a:pt x="590901" y="1447799"/>
                </a:lnTo>
                <a:lnTo>
                  <a:pt x="550072" y="1435099"/>
                </a:lnTo>
                <a:lnTo>
                  <a:pt x="488715" y="1422399"/>
                </a:lnTo>
                <a:lnTo>
                  <a:pt x="436568" y="1409699"/>
                </a:lnTo>
                <a:lnTo>
                  <a:pt x="394498" y="1384299"/>
                </a:lnTo>
                <a:lnTo>
                  <a:pt x="363373" y="1358899"/>
                </a:lnTo>
                <a:lnTo>
                  <a:pt x="337432" y="1308099"/>
                </a:lnTo>
                <a:lnTo>
                  <a:pt x="345734" y="1282699"/>
                </a:lnTo>
                <a:lnTo>
                  <a:pt x="369858" y="1257299"/>
                </a:lnTo>
                <a:lnTo>
                  <a:pt x="408630" y="1231899"/>
                </a:lnTo>
                <a:lnTo>
                  <a:pt x="460877" y="1206499"/>
                </a:lnTo>
                <a:lnTo>
                  <a:pt x="525426" y="1181099"/>
                </a:lnTo>
                <a:lnTo>
                  <a:pt x="566478" y="1181099"/>
                </a:lnTo>
                <a:lnTo>
                  <a:pt x="611180" y="1168399"/>
                </a:lnTo>
                <a:lnTo>
                  <a:pt x="659266" y="1168399"/>
                </a:lnTo>
                <a:lnTo>
                  <a:pt x="710475" y="1155699"/>
                </a:lnTo>
                <a:lnTo>
                  <a:pt x="764542" y="1155699"/>
                </a:lnTo>
                <a:lnTo>
                  <a:pt x="821204" y="1142999"/>
                </a:lnTo>
                <a:lnTo>
                  <a:pt x="880196" y="1142999"/>
                </a:lnTo>
                <a:lnTo>
                  <a:pt x="726928" y="914399"/>
                </a:lnTo>
                <a:lnTo>
                  <a:pt x="106400" y="914399"/>
                </a:lnTo>
                <a:lnTo>
                  <a:pt x="81447" y="901699"/>
                </a:lnTo>
                <a:lnTo>
                  <a:pt x="58838" y="888999"/>
                </a:lnTo>
                <a:lnTo>
                  <a:pt x="39110" y="876299"/>
                </a:lnTo>
                <a:lnTo>
                  <a:pt x="22814" y="850899"/>
                </a:lnTo>
                <a:lnTo>
                  <a:pt x="10502" y="825499"/>
                </a:lnTo>
                <a:lnTo>
                  <a:pt x="2716" y="812799"/>
                </a:lnTo>
                <a:lnTo>
                  <a:pt x="0" y="774699"/>
                </a:lnTo>
                <a:lnTo>
                  <a:pt x="0" y="126999"/>
                </a:lnTo>
                <a:lnTo>
                  <a:pt x="2716" y="101599"/>
                </a:lnTo>
                <a:lnTo>
                  <a:pt x="10502" y="76199"/>
                </a:lnTo>
                <a:lnTo>
                  <a:pt x="22814" y="50799"/>
                </a:lnTo>
                <a:lnTo>
                  <a:pt x="39110" y="38099"/>
                </a:lnTo>
                <a:lnTo>
                  <a:pt x="58816" y="12699"/>
                </a:lnTo>
                <a:lnTo>
                  <a:pt x="81428" y="0"/>
                </a:lnTo>
                <a:lnTo>
                  <a:pt x="1934597" y="0"/>
                </a:lnTo>
                <a:lnTo>
                  <a:pt x="1957208" y="12699"/>
                </a:lnTo>
                <a:lnTo>
                  <a:pt x="1976914" y="38099"/>
                </a:lnTo>
                <a:lnTo>
                  <a:pt x="1993210" y="50799"/>
                </a:lnTo>
                <a:lnTo>
                  <a:pt x="1999363" y="63499"/>
                </a:lnTo>
                <a:lnTo>
                  <a:pt x="106691" y="63499"/>
                </a:lnTo>
                <a:lnTo>
                  <a:pt x="95119" y="76199"/>
                </a:lnTo>
                <a:lnTo>
                  <a:pt x="85025" y="76199"/>
                </a:lnTo>
                <a:lnTo>
                  <a:pt x="76660" y="88899"/>
                </a:lnTo>
                <a:lnTo>
                  <a:pt x="70346" y="101599"/>
                </a:lnTo>
                <a:lnTo>
                  <a:pt x="66357" y="114299"/>
                </a:lnTo>
                <a:lnTo>
                  <a:pt x="64966" y="126999"/>
                </a:lnTo>
                <a:lnTo>
                  <a:pt x="64966" y="774699"/>
                </a:lnTo>
                <a:lnTo>
                  <a:pt x="66357" y="787399"/>
                </a:lnTo>
                <a:lnTo>
                  <a:pt x="70346" y="812799"/>
                </a:lnTo>
                <a:lnTo>
                  <a:pt x="76660" y="812799"/>
                </a:lnTo>
                <a:lnTo>
                  <a:pt x="85025" y="825499"/>
                </a:lnTo>
                <a:lnTo>
                  <a:pt x="95147" y="838199"/>
                </a:lnTo>
                <a:lnTo>
                  <a:pt x="106729" y="838199"/>
                </a:lnTo>
                <a:lnTo>
                  <a:pt x="119492" y="850899"/>
                </a:lnTo>
                <a:lnTo>
                  <a:pt x="765896" y="850899"/>
                </a:lnTo>
                <a:lnTo>
                  <a:pt x="771281" y="863599"/>
                </a:lnTo>
                <a:lnTo>
                  <a:pt x="999558" y="1206499"/>
                </a:lnTo>
                <a:lnTo>
                  <a:pt x="812225" y="1206499"/>
                </a:lnTo>
                <a:lnTo>
                  <a:pt x="760263" y="1219199"/>
                </a:lnTo>
                <a:lnTo>
                  <a:pt x="710661" y="1219199"/>
                </a:lnTo>
                <a:lnTo>
                  <a:pt x="663644" y="1231899"/>
                </a:lnTo>
                <a:lnTo>
                  <a:pt x="619436" y="1231899"/>
                </a:lnTo>
                <a:lnTo>
                  <a:pt x="578262" y="1244599"/>
                </a:lnTo>
                <a:lnTo>
                  <a:pt x="540345" y="1244599"/>
                </a:lnTo>
                <a:lnTo>
                  <a:pt x="482509" y="1269999"/>
                </a:lnTo>
                <a:lnTo>
                  <a:pt x="439103" y="1282699"/>
                </a:lnTo>
                <a:lnTo>
                  <a:pt x="411819" y="1295399"/>
                </a:lnTo>
                <a:lnTo>
                  <a:pt x="402348" y="1308099"/>
                </a:lnTo>
                <a:lnTo>
                  <a:pt x="413527" y="1320799"/>
                </a:lnTo>
                <a:lnTo>
                  <a:pt x="445585" y="1346199"/>
                </a:lnTo>
                <a:lnTo>
                  <a:pt x="496308" y="1358899"/>
                </a:lnTo>
                <a:lnTo>
                  <a:pt x="563479" y="1371599"/>
                </a:lnTo>
                <a:lnTo>
                  <a:pt x="602816" y="1384299"/>
                </a:lnTo>
                <a:lnTo>
                  <a:pt x="645181" y="1384299"/>
                </a:lnTo>
                <a:lnTo>
                  <a:pt x="690352" y="1396999"/>
                </a:lnTo>
                <a:lnTo>
                  <a:pt x="738110" y="1396999"/>
                </a:lnTo>
                <a:lnTo>
                  <a:pt x="788232" y="1409699"/>
                </a:lnTo>
                <a:lnTo>
                  <a:pt x="1579479" y="1409699"/>
                </a:lnTo>
                <a:lnTo>
                  <a:pt x="1527327" y="1422399"/>
                </a:lnTo>
                <a:lnTo>
                  <a:pt x="1465953" y="1435099"/>
                </a:lnTo>
                <a:lnTo>
                  <a:pt x="1425123" y="1447799"/>
                </a:lnTo>
                <a:close/>
              </a:path>
              <a:path w="2016125" h="1473200">
                <a:moveTo>
                  <a:pt x="1085176" y="1219199"/>
                </a:moveTo>
                <a:lnTo>
                  <a:pt x="1008012" y="1219199"/>
                </a:lnTo>
                <a:lnTo>
                  <a:pt x="1243535" y="863599"/>
                </a:lnTo>
                <a:lnTo>
                  <a:pt x="1248604" y="863599"/>
                </a:lnTo>
                <a:lnTo>
                  <a:pt x="1255209" y="850899"/>
                </a:lnTo>
                <a:lnTo>
                  <a:pt x="1896503" y="850899"/>
                </a:lnTo>
                <a:lnTo>
                  <a:pt x="1909264" y="838199"/>
                </a:lnTo>
                <a:lnTo>
                  <a:pt x="1920834" y="838199"/>
                </a:lnTo>
                <a:lnTo>
                  <a:pt x="1930949" y="825499"/>
                </a:lnTo>
                <a:lnTo>
                  <a:pt x="1939314" y="812799"/>
                </a:lnTo>
                <a:lnTo>
                  <a:pt x="1945628" y="812799"/>
                </a:lnTo>
                <a:lnTo>
                  <a:pt x="1949618" y="800099"/>
                </a:lnTo>
                <a:lnTo>
                  <a:pt x="1951009" y="774699"/>
                </a:lnTo>
                <a:lnTo>
                  <a:pt x="1951059" y="126999"/>
                </a:lnTo>
                <a:lnTo>
                  <a:pt x="1949668" y="114299"/>
                </a:lnTo>
                <a:lnTo>
                  <a:pt x="1945679" y="101599"/>
                </a:lnTo>
                <a:lnTo>
                  <a:pt x="1939364" y="88899"/>
                </a:lnTo>
                <a:lnTo>
                  <a:pt x="1930999" y="76199"/>
                </a:lnTo>
                <a:lnTo>
                  <a:pt x="1920878" y="76199"/>
                </a:lnTo>
                <a:lnTo>
                  <a:pt x="1909296" y="63499"/>
                </a:lnTo>
                <a:lnTo>
                  <a:pt x="1999363" y="63499"/>
                </a:lnTo>
                <a:lnTo>
                  <a:pt x="2005517" y="76199"/>
                </a:lnTo>
                <a:lnTo>
                  <a:pt x="2013288" y="101599"/>
                </a:lnTo>
                <a:lnTo>
                  <a:pt x="2015975" y="126999"/>
                </a:lnTo>
                <a:lnTo>
                  <a:pt x="2015975" y="774699"/>
                </a:lnTo>
                <a:lnTo>
                  <a:pt x="2013259" y="812799"/>
                </a:lnTo>
                <a:lnTo>
                  <a:pt x="2005473" y="838199"/>
                </a:lnTo>
                <a:lnTo>
                  <a:pt x="1993160" y="850899"/>
                </a:lnTo>
                <a:lnTo>
                  <a:pt x="1976864" y="876299"/>
                </a:lnTo>
                <a:lnTo>
                  <a:pt x="1957158" y="888999"/>
                </a:lnTo>
                <a:lnTo>
                  <a:pt x="1934546" y="901699"/>
                </a:lnTo>
                <a:lnTo>
                  <a:pt x="1909582" y="914399"/>
                </a:lnTo>
                <a:lnTo>
                  <a:pt x="1289046" y="914399"/>
                </a:lnTo>
                <a:lnTo>
                  <a:pt x="1135828" y="1142999"/>
                </a:lnTo>
                <a:lnTo>
                  <a:pt x="1195683" y="1142999"/>
                </a:lnTo>
                <a:lnTo>
                  <a:pt x="1253076" y="1155699"/>
                </a:lnTo>
                <a:lnTo>
                  <a:pt x="1307749" y="1155699"/>
                </a:lnTo>
                <a:lnTo>
                  <a:pt x="1359444" y="1168399"/>
                </a:lnTo>
                <a:lnTo>
                  <a:pt x="1407902" y="1168399"/>
                </a:lnTo>
                <a:lnTo>
                  <a:pt x="1452866" y="1181099"/>
                </a:lnTo>
                <a:lnTo>
                  <a:pt x="1494076" y="1181099"/>
                </a:lnTo>
                <a:lnTo>
                  <a:pt x="1557586" y="1206499"/>
                </a:lnTo>
                <a:lnTo>
                  <a:pt x="1093542" y="1206499"/>
                </a:lnTo>
                <a:lnTo>
                  <a:pt x="1085176" y="1219199"/>
                </a:lnTo>
                <a:close/>
              </a:path>
              <a:path w="2016125" h="1473200">
                <a:moveTo>
                  <a:pt x="433647" y="393699"/>
                </a:moveTo>
                <a:lnTo>
                  <a:pt x="205080" y="393699"/>
                </a:lnTo>
                <a:lnTo>
                  <a:pt x="262436" y="380999"/>
                </a:lnTo>
                <a:lnTo>
                  <a:pt x="287686" y="330199"/>
                </a:lnTo>
                <a:lnTo>
                  <a:pt x="291466" y="330199"/>
                </a:lnTo>
                <a:lnTo>
                  <a:pt x="297212" y="317499"/>
                </a:lnTo>
                <a:lnTo>
                  <a:pt x="341817" y="317499"/>
                </a:lnTo>
                <a:lnTo>
                  <a:pt x="347462" y="330199"/>
                </a:lnTo>
                <a:lnTo>
                  <a:pt x="376442" y="380999"/>
                </a:lnTo>
                <a:lnTo>
                  <a:pt x="433647" y="393699"/>
                </a:lnTo>
                <a:close/>
              </a:path>
              <a:path w="2016125" h="1473200">
                <a:moveTo>
                  <a:pt x="777933" y="393699"/>
                </a:moveTo>
                <a:lnTo>
                  <a:pt x="549367" y="393699"/>
                </a:lnTo>
                <a:lnTo>
                  <a:pt x="606722" y="380999"/>
                </a:lnTo>
                <a:lnTo>
                  <a:pt x="631973" y="330199"/>
                </a:lnTo>
                <a:lnTo>
                  <a:pt x="635753" y="330199"/>
                </a:lnTo>
                <a:lnTo>
                  <a:pt x="641499" y="317499"/>
                </a:lnTo>
                <a:lnTo>
                  <a:pt x="686104" y="317499"/>
                </a:lnTo>
                <a:lnTo>
                  <a:pt x="691748" y="330199"/>
                </a:lnTo>
                <a:lnTo>
                  <a:pt x="720729" y="380999"/>
                </a:lnTo>
                <a:lnTo>
                  <a:pt x="777933" y="393699"/>
                </a:lnTo>
                <a:close/>
              </a:path>
              <a:path w="2016125" h="1473200">
                <a:moveTo>
                  <a:pt x="1036035" y="330199"/>
                </a:moveTo>
                <a:lnTo>
                  <a:pt x="979939" y="330199"/>
                </a:lnTo>
                <a:lnTo>
                  <a:pt x="985635" y="317499"/>
                </a:lnTo>
                <a:lnTo>
                  <a:pt x="1030289" y="317499"/>
                </a:lnTo>
                <a:lnTo>
                  <a:pt x="1036035" y="330199"/>
                </a:lnTo>
                <a:close/>
              </a:path>
              <a:path w="2016125" h="1473200">
                <a:moveTo>
                  <a:pt x="1380322" y="330199"/>
                </a:moveTo>
                <a:lnTo>
                  <a:pt x="1324176" y="330199"/>
                </a:lnTo>
                <a:lnTo>
                  <a:pt x="1329871" y="317499"/>
                </a:lnTo>
                <a:lnTo>
                  <a:pt x="1374576" y="317499"/>
                </a:lnTo>
                <a:lnTo>
                  <a:pt x="1380322" y="330199"/>
                </a:lnTo>
                <a:close/>
              </a:path>
              <a:path w="2016125" h="1473200">
                <a:moveTo>
                  <a:pt x="1810744" y="393699"/>
                </a:moveTo>
                <a:lnTo>
                  <a:pt x="1582378" y="393699"/>
                </a:lnTo>
                <a:lnTo>
                  <a:pt x="1639533" y="380999"/>
                </a:lnTo>
                <a:lnTo>
                  <a:pt x="1664783" y="330199"/>
                </a:lnTo>
                <a:lnTo>
                  <a:pt x="1668563" y="330199"/>
                </a:lnTo>
                <a:lnTo>
                  <a:pt x="1674309" y="317499"/>
                </a:lnTo>
                <a:lnTo>
                  <a:pt x="1718914" y="317499"/>
                </a:lnTo>
                <a:lnTo>
                  <a:pt x="1724558" y="330199"/>
                </a:lnTo>
                <a:lnTo>
                  <a:pt x="1753539" y="380999"/>
                </a:lnTo>
                <a:lnTo>
                  <a:pt x="1810744" y="393699"/>
                </a:lnTo>
                <a:close/>
              </a:path>
              <a:path w="2016125" h="1473200">
                <a:moveTo>
                  <a:pt x="1122170" y="393699"/>
                </a:moveTo>
                <a:lnTo>
                  <a:pt x="893805" y="393699"/>
                </a:lnTo>
                <a:lnTo>
                  <a:pt x="950959" y="380999"/>
                </a:lnTo>
                <a:lnTo>
                  <a:pt x="976210" y="330199"/>
                </a:lnTo>
                <a:lnTo>
                  <a:pt x="1039765" y="330199"/>
                </a:lnTo>
                <a:lnTo>
                  <a:pt x="1064965" y="380999"/>
                </a:lnTo>
                <a:lnTo>
                  <a:pt x="1122170" y="393699"/>
                </a:lnTo>
                <a:close/>
              </a:path>
              <a:path w="2016125" h="1473200">
                <a:moveTo>
                  <a:pt x="1466457" y="393699"/>
                </a:moveTo>
                <a:lnTo>
                  <a:pt x="1238142" y="393699"/>
                </a:lnTo>
                <a:lnTo>
                  <a:pt x="1295296" y="380999"/>
                </a:lnTo>
                <a:lnTo>
                  <a:pt x="1320446" y="330199"/>
                </a:lnTo>
                <a:lnTo>
                  <a:pt x="1384052" y="330199"/>
                </a:lnTo>
                <a:lnTo>
                  <a:pt x="1409252" y="380999"/>
                </a:lnTo>
                <a:lnTo>
                  <a:pt x="1466457" y="393699"/>
                </a:lnTo>
                <a:close/>
              </a:path>
              <a:path w="2016125" h="1473200">
                <a:moveTo>
                  <a:pt x="304520" y="419099"/>
                </a:moveTo>
                <a:lnTo>
                  <a:pt x="176200" y="419099"/>
                </a:lnTo>
                <a:lnTo>
                  <a:pt x="177964" y="406399"/>
                </a:lnTo>
                <a:lnTo>
                  <a:pt x="180787" y="406399"/>
                </a:lnTo>
                <a:lnTo>
                  <a:pt x="189859" y="393699"/>
                </a:lnTo>
                <a:lnTo>
                  <a:pt x="319439" y="393699"/>
                </a:lnTo>
                <a:lnTo>
                  <a:pt x="304520" y="419099"/>
                </a:lnTo>
                <a:close/>
              </a:path>
              <a:path w="2016125" h="1473200">
                <a:moveTo>
                  <a:pt x="462627" y="419099"/>
                </a:moveTo>
                <a:lnTo>
                  <a:pt x="334458" y="419099"/>
                </a:lnTo>
                <a:lnTo>
                  <a:pt x="319439" y="393699"/>
                </a:lnTo>
                <a:lnTo>
                  <a:pt x="449019" y="393699"/>
                </a:lnTo>
                <a:lnTo>
                  <a:pt x="454260" y="406399"/>
                </a:lnTo>
                <a:lnTo>
                  <a:pt x="460964" y="406399"/>
                </a:lnTo>
                <a:lnTo>
                  <a:pt x="462627" y="419099"/>
                </a:lnTo>
                <a:close/>
              </a:path>
              <a:path w="2016125" h="1473200">
                <a:moveTo>
                  <a:pt x="605009" y="596899"/>
                </a:moveTo>
                <a:lnTo>
                  <a:pt x="584949" y="596899"/>
                </a:lnTo>
                <a:lnTo>
                  <a:pt x="579909" y="584199"/>
                </a:lnTo>
                <a:lnTo>
                  <a:pt x="567259" y="584199"/>
                </a:lnTo>
                <a:lnTo>
                  <a:pt x="561009" y="571499"/>
                </a:lnTo>
                <a:lnTo>
                  <a:pt x="559497" y="558799"/>
                </a:lnTo>
                <a:lnTo>
                  <a:pt x="561009" y="546099"/>
                </a:lnTo>
                <a:lnTo>
                  <a:pt x="570484" y="495299"/>
                </a:lnTo>
                <a:lnTo>
                  <a:pt x="523713" y="444499"/>
                </a:lnTo>
                <a:lnTo>
                  <a:pt x="520185" y="444499"/>
                </a:lnTo>
                <a:lnTo>
                  <a:pt x="518169" y="431799"/>
                </a:lnTo>
                <a:lnTo>
                  <a:pt x="518723" y="419099"/>
                </a:lnTo>
                <a:lnTo>
                  <a:pt x="520487" y="419099"/>
                </a:lnTo>
                <a:lnTo>
                  <a:pt x="522251" y="406399"/>
                </a:lnTo>
                <a:lnTo>
                  <a:pt x="525073" y="406399"/>
                </a:lnTo>
                <a:lnTo>
                  <a:pt x="534146" y="393699"/>
                </a:lnTo>
                <a:lnTo>
                  <a:pt x="663675" y="393699"/>
                </a:lnTo>
                <a:lnTo>
                  <a:pt x="646136" y="419099"/>
                </a:lnTo>
                <a:lnTo>
                  <a:pt x="642154" y="431799"/>
                </a:lnTo>
                <a:lnTo>
                  <a:pt x="622296" y="431799"/>
                </a:lnTo>
                <a:lnTo>
                  <a:pt x="592006" y="444499"/>
                </a:lnTo>
                <a:lnTo>
                  <a:pt x="612619" y="457199"/>
                </a:lnTo>
                <a:lnTo>
                  <a:pt x="616954" y="469899"/>
                </a:lnTo>
                <a:lnTo>
                  <a:pt x="620129" y="469899"/>
                </a:lnTo>
                <a:lnTo>
                  <a:pt x="621994" y="482599"/>
                </a:lnTo>
                <a:lnTo>
                  <a:pt x="624464" y="482599"/>
                </a:lnTo>
                <a:lnTo>
                  <a:pt x="618113" y="520699"/>
                </a:lnTo>
                <a:lnTo>
                  <a:pt x="761856" y="520699"/>
                </a:lnTo>
                <a:lnTo>
                  <a:pt x="766644" y="546099"/>
                </a:lnTo>
                <a:lnTo>
                  <a:pt x="768055" y="558799"/>
                </a:lnTo>
                <a:lnTo>
                  <a:pt x="663776" y="558799"/>
                </a:lnTo>
                <a:lnTo>
                  <a:pt x="605009" y="596899"/>
                </a:lnTo>
                <a:close/>
              </a:path>
              <a:path w="2016125" h="1473200">
                <a:moveTo>
                  <a:pt x="809333" y="431799"/>
                </a:moveTo>
                <a:lnTo>
                  <a:pt x="685247" y="431799"/>
                </a:lnTo>
                <a:lnTo>
                  <a:pt x="681316" y="419099"/>
                </a:lnTo>
                <a:lnTo>
                  <a:pt x="663675" y="393699"/>
                </a:lnTo>
                <a:lnTo>
                  <a:pt x="793306" y="393699"/>
                </a:lnTo>
                <a:lnTo>
                  <a:pt x="798547" y="406399"/>
                </a:lnTo>
                <a:lnTo>
                  <a:pt x="805251" y="406399"/>
                </a:lnTo>
                <a:lnTo>
                  <a:pt x="806964" y="419099"/>
                </a:lnTo>
                <a:lnTo>
                  <a:pt x="808829" y="419099"/>
                </a:lnTo>
                <a:lnTo>
                  <a:pt x="809333" y="431799"/>
                </a:lnTo>
                <a:close/>
              </a:path>
              <a:path w="2016125" h="1473200">
                <a:moveTo>
                  <a:pt x="986441" y="431799"/>
                </a:moveTo>
                <a:lnTo>
                  <a:pt x="862405" y="431799"/>
                </a:lnTo>
                <a:lnTo>
                  <a:pt x="862959" y="419099"/>
                </a:lnTo>
                <a:lnTo>
                  <a:pt x="864723" y="419099"/>
                </a:lnTo>
                <a:lnTo>
                  <a:pt x="866487" y="406399"/>
                </a:lnTo>
                <a:lnTo>
                  <a:pt x="873140" y="406399"/>
                </a:lnTo>
                <a:lnTo>
                  <a:pt x="878432" y="393699"/>
                </a:lnTo>
                <a:lnTo>
                  <a:pt x="1007962" y="393699"/>
                </a:lnTo>
                <a:lnTo>
                  <a:pt x="990423" y="419099"/>
                </a:lnTo>
                <a:lnTo>
                  <a:pt x="986441" y="431799"/>
                </a:lnTo>
                <a:close/>
              </a:path>
              <a:path w="2016125" h="1473200">
                <a:moveTo>
                  <a:pt x="1153519" y="431799"/>
                </a:moveTo>
                <a:lnTo>
                  <a:pt x="1029534" y="431799"/>
                </a:lnTo>
                <a:lnTo>
                  <a:pt x="1025552" y="419099"/>
                </a:lnTo>
                <a:lnTo>
                  <a:pt x="1007962" y="393699"/>
                </a:lnTo>
                <a:lnTo>
                  <a:pt x="1137693" y="393699"/>
                </a:lnTo>
                <a:lnTo>
                  <a:pt x="1146816" y="406399"/>
                </a:lnTo>
                <a:lnTo>
                  <a:pt x="1149638" y="419099"/>
                </a:lnTo>
                <a:lnTo>
                  <a:pt x="1152965" y="419099"/>
                </a:lnTo>
                <a:lnTo>
                  <a:pt x="1153519" y="431799"/>
                </a:lnTo>
                <a:close/>
              </a:path>
              <a:path w="2016125" h="1473200">
                <a:moveTo>
                  <a:pt x="1330728" y="431799"/>
                </a:moveTo>
                <a:lnTo>
                  <a:pt x="1206742" y="431799"/>
                </a:lnTo>
                <a:lnTo>
                  <a:pt x="1207296" y="419099"/>
                </a:lnTo>
                <a:lnTo>
                  <a:pt x="1209061" y="419099"/>
                </a:lnTo>
                <a:lnTo>
                  <a:pt x="1210825" y="406399"/>
                </a:lnTo>
                <a:lnTo>
                  <a:pt x="1217477" y="406399"/>
                </a:lnTo>
                <a:lnTo>
                  <a:pt x="1222770" y="393699"/>
                </a:lnTo>
                <a:lnTo>
                  <a:pt x="1352249" y="393699"/>
                </a:lnTo>
                <a:lnTo>
                  <a:pt x="1334710" y="419099"/>
                </a:lnTo>
                <a:lnTo>
                  <a:pt x="1330728" y="431799"/>
                </a:lnTo>
                <a:close/>
              </a:path>
              <a:path w="2016125" h="1473200">
                <a:moveTo>
                  <a:pt x="1497907" y="431799"/>
                </a:moveTo>
                <a:lnTo>
                  <a:pt x="1373821" y="431799"/>
                </a:lnTo>
                <a:lnTo>
                  <a:pt x="1369839" y="419099"/>
                </a:lnTo>
                <a:lnTo>
                  <a:pt x="1352249" y="393699"/>
                </a:lnTo>
                <a:lnTo>
                  <a:pt x="1481980" y="393699"/>
                </a:lnTo>
                <a:lnTo>
                  <a:pt x="1491103" y="406399"/>
                </a:lnTo>
                <a:lnTo>
                  <a:pt x="1493925" y="419099"/>
                </a:lnTo>
                <a:lnTo>
                  <a:pt x="1497352" y="419099"/>
                </a:lnTo>
                <a:lnTo>
                  <a:pt x="1497907" y="431799"/>
                </a:lnTo>
                <a:close/>
              </a:path>
              <a:path w="2016125" h="1473200">
                <a:moveTo>
                  <a:pt x="1675015" y="431799"/>
                </a:moveTo>
                <a:lnTo>
                  <a:pt x="1550979" y="431799"/>
                </a:lnTo>
                <a:lnTo>
                  <a:pt x="1551533" y="419099"/>
                </a:lnTo>
                <a:lnTo>
                  <a:pt x="1553297" y="419099"/>
                </a:lnTo>
                <a:lnTo>
                  <a:pt x="1555061" y="406399"/>
                </a:lnTo>
                <a:lnTo>
                  <a:pt x="1561714" y="406399"/>
                </a:lnTo>
                <a:lnTo>
                  <a:pt x="1567006" y="393699"/>
                </a:lnTo>
                <a:lnTo>
                  <a:pt x="1696536" y="393699"/>
                </a:lnTo>
                <a:lnTo>
                  <a:pt x="1678997" y="419099"/>
                </a:lnTo>
                <a:lnTo>
                  <a:pt x="1675015" y="431799"/>
                </a:lnTo>
                <a:close/>
              </a:path>
              <a:path w="2016125" h="1473200">
                <a:moveTo>
                  <a:pt x="1842193" y="431799"/>
                </a:moveTo>
                <a:lnTo>
                  <a:pt x="1718107" y="431799"/>
                </a:lnTo>
                <a:lnTo>
                  <a:pt x="1714126" y="419099"/>
                </a:lnTo>
                <a:lnTo>
                  <a:pt x="1696536" y="393699"/>
                </a:lnTo>
                <a:lnTo>
                  <a:pt x="1826267" y="393699"/>
                </a:lnTo>
                <a:lnTo>
                  <a:pt x="1835389" y="406399"/>
                </a:lnTo>
                <a:lnTo>
                  <a:pt x="1838212" y="419099"/>
                </a:lnTo>
                <a:lnTo>
                  <a:pt x="1841639" y="419099"/>
                </a:lnTo>
                <a:lnTo>
                  <a:pt x="1842193" y="431799"/>
                </a:lnTo>
                <a:close/>
              </a:path>
              <a:path w="2016125" h="1473200">
                <a:moveTo>
                  <a:pt x="260722" y="596899"/>
                </a:moveTo>
                <a:lnTo>
                  <a:pt x="240663" y="596899"/>
                </a:lnTo>
                <a:lnTo>
                  <a:pt x="235572" y="584199"/>
                </a:lnTo>
                <a:lnTo>
                  <a:pt x="226651" y="584199"/>
                </a:lnTo>
                <a:lnTo>
                  <a:pt x="222821" y="571499"/>
                </a:lnTo>
                <a:lnTo>
                  <a:pt x="216722" y="571499"/>
                </a:lnTo>
                <a:lnTo>
                  <a:pt x="215210" y="558799"/>
                </a:lnTo>
                <a:lnTo>
                  <a:pt x="216722" y="546099"/>
                </a:lnTo>
                <a:lnTo>
                  <a:pt x="226198" y="495299"/>
                </a:lnTo>
                <a:lnTo>
                  <a:pt x="179426" y="444499"/>
                </a:lnTo>
                <a:lnTo>
                  <a:pt x="175898" y="444499"/>
                </a:lnTo>
                <a:lnTo>
                  <a:pt x="173882" y="431799"/>
                </a:lnTo>
                <a:lnTo>
                  <a:pt x="174436" y="419099"/>
                </a:lnTo>
                <a:lnTo>
                  <a:pt x="301899" y="419099"/>
                </a:lnTo>
                <a:lnTo>
                  <a:pt x="297968" y="431799"/>
                </a:lnTo>
                <a:lnTo>
                  <a:pt x="278060" y="431799"/>
                </a:lnTo>
                <a:lnTo>
                  <a:pt x="247769" y="444499"/>
                </a:lnTo>
                <a:lnTo>
                  <a:pt x="268383" y="457199"/>
                </a:lnTo>
                <a:lnTo>
                  <a:pt x="272717" y="469899"/>
                </a:lnTo>
                <a:lnTo>
                  <a:pt x="275893" y="469899"/>
                </a:lnTo>
                <a:lnTo>
                  <a:pt x="277757" y="482599"/>
                </a:lnTo>
                <a:lnTo>
                  <a:pt x="280227" y="482599"/>
                </a:lnTo>
                <a:lnTo>
                  <a:pt x="273877" y="520699"/>
                </a:lnTo>
                <a:lnTo>
                  <a:pt x="417493" y="520699"/>
                </a:lnTo>
                <a:lnTo>
                  <a:pt x="422256" y="546099"/>
                </a:lnTo>
                <a:lnTo>
                  <a:pt x="423718" y="558799"/>
                </a:lnTo>
                <a:lnTo>
                  <a:pt x="319489" y="558799"/>
                </a:lnTo>
                <a:lnTo>
                  <a:pt x="260722" y="596899"/>
                </a:lnTo>
                <a:close/>
              </a:path>
              <a:path w="2016125" h="1473200">
                <a:moveTo>
                  <a:pt x="464996" y="431799"/>
                </a:moveTo>
                <a:lnTo>
                  <a:pt x="341111" y="431799"/>
                </a:lnTo>
                <a:lnTo>
                  <a:pt x="337180" y="419099"/>
                </a:lnTo>
                <a:lnTo>
                  <a:pt x="464492" y="419099"/>
                </a:lnTo>
                <a:lnTo>
                  <a:pt x="464996" y="431799"/>
                </a:lnTo>
                <a:close/>
              </a:path>
              <a:path w="2016125" h="1473200">
                <a:moveTo>
                  <a:pt x="417493" y="520699"/>
                </a:moveTo>
                <a:lnTo>
                  <a:pt x="365051" y="520699"/>
                </a:lnTo>
                <a:lnTo>
                  <a:pt x="359860" y="495299"/>
                </a:lnTo>
                <a:lnTo>
                  <a:pt x="358751" y="482599"/>
                </a:lnTo>
                <a:lnTo>
                  <a:pt x="361171" y="482599"/>
                </a:lnTo>
                <a:lnTo>
                  <a:pt x="362935" y="469899"/>
                </a:lnTo>
                <a:lnTo>
                  <a:pt x="366211" y="469899"/>
                </a:lnTo>
                <a:lnTo>
                  <a:pt x="370595" y="457199"/>
                </a:lnTo>
                <a:lnTo>
                  <a:pt x="391159" y="444499"/>
                </a:lnTo>
                <a:lnTo>
                  <a:pt x="360868" y="431799"/>
                </a:lnTo>
                <a:lnTo>
                  <a:pt x="464189" y="431799"/>
                </a:lnTo>
                <a:lnTo>
                  <a:pt x="463030" y="444499"/>
                </a:lnTo>
                <a:lnTo>
                  <a:pt x="459452" y="444499"/>
                </a:lnTo>
                <a:lnTo>
                  <a:pt x="453202" y="457199"/>
                </a:lnTo>
                <a:lnTo>
                  <a:pt x="412730" y="495299"/>
                </a:lnTo>
                <a:lnTo>
                  <a:pt x="417493" y="520699"/>
                </a:lnTo>
                <a:close/>
              </a:path>
              <a:path w="2016125" h="1473200">
                <a:moveTo>
                  <a:pt x="761856" y="520699"/>
                </a:moveTo>
                <a:lnTo>
                  <a:pt x="709338" y="520699"/>
                </a:lnTo>
                <a:lnTo>
                  <a:pt x="704147" y="495299"/>
                </a:lnTo>
                <a:lnTo>
                  <a:pt x="702988" y="482599"/>
                </a:lnTo>
                <a:lnTo>
                  <a:pt x="703492" y="482599"/>
                </a:lnTo>
                <a:lnTo>
                  <a:pt x="707221" y="469899"/>
                </a:lnTo>
                <a:lnTo>
                  <a:pt x="710497" y="469899"/>
                </a:lnTo>
                <a:lnTo>
                  <a:pt x="714933" y="457199"/>
                </a:lnTo>
                <a:lnTo>
                  <a:pt x="735395" y="444499"/>
                </a:lnTo>
                <a:lnTo>
                  <a:pt x="705105" y="431799"/>
                </a:lnTo>
                <a:lnTo>
                  <a:pt x="808527" y="431799"/>
                </a:lnTo>
                <a:lnTo>
                  <a:pt x="807367" y="444499"/>
                </a:lnTo>
                <a:lnTo>
                  <a:pt x="803789" y="444499"/>
                </a:lnTo>
                <a:lnTo>
                  <a:pt x="797539" y="457199"/>
                </a:lnTo>
                <a:lnTo>
                  <a:pt x="757068" y="495299"/>
                </a:lnTo>
                <a:lnTo>
                  <a:pt x="761856" y="520699"/>
                </a:lnTo>
                <a:close/>
              </a:path>
              <a:path w="2016125" h="1473200">
                <a:moveTo>
                  <a:pt x="949245" y="596899"/>
                </a:moveTo>
                <a:lnTo>
                  <a:pt x="929135" y="596899"/>
                </a:lnTo>
                <a:lnTo>
                  <a:pt x="924095" y="584199"/>
                </a:lnTo>
                <a:lnTo>
                  <a:pt x="911394" y="584199"/>
                </a:lnTo>
                <a:lnTo>
                  <a:pt x="908774" y="571499"/>
                </a:lnTo>
                <a:lnTo>
                  <a:pt x="905245" y="571499"/>
                </a:lnTo>
                <a:lnTo>
                  <a:pt x="903733" y="558799"/>
                </a:lnTo>
                <a:lnTo>
                  <a:pt x="905245" y="546099"/>
                </a:lnTo>
                <a:lnTo>
                  <a:pt x="914721" y="495299"/>
                </a:lnTo>
                <a:lnTo>
                  <a:pt x="867899" y="444499"/>
                </a:lnTo>
                <a:lnTo>
                  <a:pt x="864371" y="444499"/>
                </a:lnTo>
                <a:lnTo>
                  <a:pt x="863262" y="431799"/>
                </a:lnTo>
                <a:lnTo>
                  <a:pt x="966583" y="431799"/>
                </a:lnTo>
                <a:lnTo>
                  <a:pt x="936292" y="444499"/>
                </a:lnTo>
                <a:lnTo>
                  <a:pt x="956906" y="457199"/>
                </a:lnTo>
                <a:lnTo>
                  <a:pt x="961241" y="469899"/>
                </a:lnTo>
                <a:lnTo>
                  <a:pt x="964416" y="469899"/>
                </a:lnTo>
                <a:lnTo>
                  <a:pt x="966281" y="482599"/>
                </a:lnTo>
                <a:lnTo>
                  <a:pt x="968801" y="482599"/>
                </a:lnTo>
                <a:lnTo>
                  <a:pt x="967642" y="495299"/>
                </a:lnTo>
                <a:lnTo>
                  <a:pt x="962400" y="520699"/>
                </a:lnTo>
                <a:lnTo>
                  <a:pt x="1106016" y="520699"/>
                </a:lnTo>
                <a:lnTo>
                  <a:pt x="1110779" y="546099"/>
                </a:lnTo>
                <a:lnTo>
                  <a:pt x="1112241" y="558799"/>
                </a:lnTo>
                <a:lnTo>
                  <a:pt x="1008012" y="558799"/>
                </a:lnTo>
                <a:lnTo>
                  <a:pt x="949245" y="596899"/>
                </a:lnTo>
                <a:close/>
              </a:path>
              <a:path w="2016125" h="1473200">
                <a:moveTo>
                  <a:pt x="1106016" y="520699"/>
                </a:moveTo>
                <a:lnTo>
                  <a:pt x="1053625" y="520699"/>
                </a:lnTo>
                <a:lnTo>
                  <a:pt x="1048434" y="495299"/>
                </a:lnTo>
                <a:lnTo>
                  <a:pt x="1047275" y="482599"/>
                </a:lnTo>
                <a:lnTo>
                  <a:pt x="1047779" y="482599"/>
                </a:lnTo>
                <a:lnTo>
                  <a:pt x="1051508" y="469899"/>
                </a:lnTo>
                <a:lnTo>
                  <a:pt x="1054784" y="469899"/>
                </a:lnTo>
                <a:lnTo>
                  <a:pt x="1059219" y="457199"/>
                </a:lnTo>
                <a:lnTo>
                  <a:pt x="1079682" y="444499"/>
                </a:lnTo>
                <a:lnTo>
                  <a:pt x="1049391" y="431799"/>
                </a:lnTo>
                <a:lnTo>
                  <a:pt x="1117281" y="431799"/>
                </a:lnTo>
                <a:lnTo>
                  <a:pt x="1106294" y="444499"/>
                </a:lnTo>
                <a:lnTo>
                  <a:pt x="1148025" y="444499"/>
                </a:lnTo>
                <a:lnTo>
                  <a:pt x="1141624" y="457199"/>
                </a:lnTo>
                <a:lnTo>
                  <a:pt x="1101254" y="495299"/>
                </a:lnTo>
                <a:lnTo>
                  <a:pt x="1106016" y="520699"/>
                </a:lnTo>
                <a:close/>
              </a:path>
              <a:path w="2016125" h="1473200">
                <a:moveTo>
                  <a:pt x="1151553" y="444499"/>
                </a:moveTo>
                <a:lnTo>
                  <a:pt x="1106445" y="444499"/>
                </a:lnTo>
                <a:lnTo>
                  <a:pt x="1117281" y="431799"/>
                </a:lnTo>
                <a:lnTo>
                  <a:pt x="1152713" y="431799"/>
                </a:lnTo>
                <a:lnTo>
                  <a:pt x="1151553" y="444499"/>
                </a:lnTo>
                <a:close/>
              </a:path>
              <a:path w="2016125" h="1473200">
                <a:moveTo>
                  <a:pt x="1293532" y="596899"/>
                </a:moveTo>
                <a:lnTo>
                  <a:pt x="1273472" y="596899"/>
                </a:lnTo>
                <a:lnTo>
                  <a:pt x="1268432" y="584199"/>
                </a:lnTo>
                <a:lnTo>
                  <a:pt x="1259562" y="584199"/>
                </a:lnTo>
                <a:lnTo>
                  <a:pt x="1255732" y="571499"/>
                </a:lnTo>
                <a:lnTo>
                  <a:pt x="1249583" y="571499"/>
                </a:lnTo>
                <a:lnTo>
                  <a:pt x="1248071" y="558799"/>
                </a:lnTo>
                <a:lnTo>
                  <a:pt x="1249583" y="546099"/>
                </a:lnTo>
                <a:lnTo>
                  <a:pt x="1259058" y="495299"/>
                </a:lnTo>
                <a:lnTo>
                  <a:pt x="1212236" y="444499"/>
                </a:lnTo>
                <a:lnTo>
                  <a:pt x="1208708" y="444499"/>
                </a:lnTo>
                <a:lnTo>
                  <a:pt x="1207599" y="431799"/>
                </a:lnTo>
                <a:lnTo>
                  <a:pt x="1310870" y="431799"/>
                </a:lnTo>
                <a:lnTo>
                  <a:pt x="1280579" y="444499"/>
                </a:lnTo>
                <a:lnTo>
                  <a:pt x="1301193" y="457199"/>
                </a:lnTo>
                <a:lnTo>
                  <a:pt x="1305628" y="469899"/>
                </a:lnTo>
                <a:lnTo>
                  <a:pt x="1308854" y="469899"/>
                </a:lnTo>
                <a:lnTo>
                  <a:pt x="1310669" y="482599"/>
                </a:lnTo>
                <a:lnTo>
                  <a:pt x="1312987" y="482599"/>
                </a:lnTo>
                <a:lnTo>
                  <a:pt x="1306687" y="520699"/>
                </a:lnTo>
                <a:lnTo>
                  <a:pt x="1450379" y="520699"/>
                </a:lnTo>
                <a:lnTo>
                  <a:pt x="1455116" y="546099"/>
                </a:lnTo>
                <a:lnTo>
                  <a:pt x="1456578" y="558799"/>
                </a:lnTo>
                <a:lnTo>
                  <a:pt x="1352299" y="558799"/>
                </a:lnTo>
                <a:lnTo>
                  <a:pt x="1293532" y="596899"/>
                </a:lnTo>
                <a:close/>
              </a:path>
              <a:path w="2016125" h="1473200">
                <a:moveTo>
                  <a:pt x="1450379" y="520699"/>
                </a:moveTo>
                <a:lnTo>
                  <a:pt x="1397912" y="520699"/>
                </a:lnTo>
                <a:lnTo>
                  <a:pt x="1392721" y="495299"/>
                </a:lnTo>
                <a:lnTo>
                  <a:pt x="1391561" y="482599"/>
                </a:lnTo>
                <a:lnTo>
                  <a:pt x="1392065" y="482599"/>
                </a:lnTo>
                <a:lnTo>
                  <a:pt x="1395795" y="469899"/>
                </a:lnTo>
                <a:lnTo>
                  <a:pt x="1399071" y="469899"/>
                </a:lnTo>
                <a:lnTo>
                  <a:pt x="1403506" y="457199"/>
                </a:lnTo>
                <a:lnTo>
                  <a:pt x="1423969" y="444499"/>
                </a:lnTo>
                <a:lnTo>
                  <a:pt x="1393678" y="431799"/>
                </a:lnTo>
                <a:lnTo>
                  <a:pt x="1461719" y="431799"/>
                </a:lnTo>
                <a:lnTo>
                  <a:pt x="1450580" y="444499"/>
                </a:lnTo>
                <a:lnTo>
                  <a:pt x="1492413" y="444499"/>
                </a:lnTo>
                <a:lnTo>
                  <a:pt x="1486012" y="457199"/>
                </a:lnTo>
                <a:lnTo>
                  <a:pt x="1445641" y="495299"/>
                </a:lnTo>
                <a:lnTo>
                  <a:pt x="1450379" y="520699"/>
                </a:lnTo>
                <a:close/>
              </a:path>
              <a:path w="2016125" h="1473200">
                <a:moveTo>
                  <a:pt x="1495941" y="444499"/>
                </a:moveTo>
                <a:lnTo>
                  <a:pt x="1450732" y="444499"/>
                </a:lnTo>
                <a:lnTo>
                  <a:pt x="1461719" y="431799"/>
                </a:lnTo>
                <a:lnTo>
                  <a:pt x="1497100" y="431799"/>
                </a:lnTo>
                <a:lnTo>
                  <a:pt x="1495941" y="444499"/>
                </a:lnTo>
                <a:close/>
              </a:path>
              <a:path w="2016125" h="1473200">
                <a:moveTo>
                  <a:pt x="1637819" y="596899"/>
                </a:moveTo>
                <a:lnTo>
                  <a:pt x="1617759" y="596899"/>
                </a:lnTo>
                <a:lnTo>
                  <a:pt x="1612669" y="584199"/>
                </a:lnTo>
                <a:lnTo>
                  <a:pt x="1599918" y="584199"/>
                </a:lnTo>
                <a:lnTo>
                  <a:pt x="1593819" y="571499"/>
                </a:lnTo>
                <a:lnTo>
                  <a:pt x="1592307" y="558799"/>
                </a:lnTo>
                <a:lnTo>
                  <a:pt x="1593819" y="546099"/>
                </a:lnTo>
                <a:lnTo>
                  <a:pt x="1603294" y="495299"/>
                </a:lnTo>
                <a:lnTo>
                  <a:pt x="1556472" y="444499"/>
                </a:lnTo>
                <a:lnTo>
                  <a:pt x="1552944" y="444499"/>
                </a:lnTo>
                <a:lnTo>
                  <a:pt x="1551835" y="431799"/>
                </a:lnTo>
                <a:lnTo>
                  <a:pt x="1655157" y="431799"/>
                </a:lnTo>
                <a:lnTo>
                  <a:pt x="1624866" y="444499"/>
                </a:lnTo>
                <a:lnTo>
                  <a:pt x="1645480" y="457199"/>
                </a:lnTo>
                <a:lnTo>
                  <a:pt x="1649815" y="469899"/>
                </a:lnTo>
                <a:lnTo>
                  <a:pt x="1653091" y="469899"/>
                </a:lnTo>
                <a:lnTo>
                  <a:pt x="1654955" y="482599"/>
                </a:lnTo>
                <a:lnTo>
                  <a:pt x="1657274" y="482599"/>
                </a:lnTo>
                <a:lnTo>
                  <a:pt x="1650974" y="520699"/>
                </a:lnTo>
                <a:lnTo>
                  <a:pt x="1794665" y="520699"/>
                </a:lnTo>
                <a:lnTo>
                  <a:pt x="1799403" y="546099"/>
                </a:lnTo>
                <a:lnTo>
                  <a:pt x="1800865" y="558799"/>
                </a:lnTo>
                <a:lnTo>
                  <a:pt x="1696586" y="558799"/>
                </a:lnTo>
                <a:lnTo>
                  <a:pt x="1637819" y="596899"/>
                </a:lnTo>
                <a:close/>
              </a:path>
              <a:path w="2016125" h="1473200">
                <a:moveTo>
                  <a:pt x="1794665" y="520699"/>
                </a:moveTo>
                <a:lnTo>
                  <a:pt x="1742199" y="520699"/>
                </a:lnTo>
                <a:lnTo>
                  <a:pt x="1737007" y="495299"/>
                </a:lnTo>
                <a:lnTo>
                  <a:pt x="1735848" y="482599"/>
                </a:lnTo>
                <a:lnTo>
                  <a:pt x="1736352" y="482599"/>
                </a:lnTo>
                <a:lnTo>
                  <a:pt x="1740082" y="469899"/>
                </a:lnTo>
                <a:lnTo>
                  <a:pt x="1743358" y="469899"/>
                </a:lnTo>
                <a:lnTo>
                  <a:pt x="1747793" y="457199"/>
                </a:lnTo>
                <a:lnTo>
                  <a:pt x="1768256" y="444499"/>
                </a:lnTo>
                <a:lnTo>
                  <a:pt x="1737965" y="431799"/>
                </a:lnTo>
                <a:lnTo>
                  <a:pt x="1805955" y="431799"/>
                </a:lnTo>
                <a:lnTo>
                  <a:pt x="1794817" y="444499"/>
                </a:lnTo>
                <a:lnTo>
                  <a:pt x="1836649" y="444499"/>
                </a:lnTo>
                <a:lnTo>
                  <a:pt x="1830399" y="457199"/>
                </a:lnTo>
                <a:lnTo>
                  <a:pt x="1789928" y="495299"/>
                </a:lnTo>
                <a:lnTo>
                  <a:pt x="1794665" y="520699"/>
                </a:lnTo>
                <a:close/>
              </a:path>
              <a:path w="2016125" h="1473200">
                <a:moveTo>
                  <a:pt x="1840228" y="444499"/>
                </a:moveTo>
                <a:lnTo>
                  <a:pt x="1794968" y="444499"/>
                </a:lnTo>
                <a:lnTo>
                  <a:pt x="1805955" y="431799"/>
                </a:lnTo>
                <a:lnTo>
                  <a:pt x="1841387" y="431799"/>
                </a:lnTo>
                <a:lnTo>
                  <a:pt x="1840228" y="444499"/>
                </a:lnTo>
                <a:close/>
              </a:path>
              <a:path w="2016125" h="1473200">
                <a:moveTo>
                  <a:pt x="365051" y="520699"/>
                </a:moveTo>
                <a:lnTo>
                  <a:pt x="273877" y="520699"/>
                </a:lnTo>
                <a:lnTo>
                  <a:pt x="303411" y="507999"/>
                </a:lnTo>
                <a:lnTo>
                  <a:pt x="335466" y="507999"/>
                </a:lnTo>
                <a:lnTo>
                  <a:pt x="365051" y="520699"/>
                </a:lnTo>
                <a:close/>
              </a:path>
              <a:path w="2016125" h="1473200">
                <a:moveTo>
                  <a:pt x="709338" y="520699"/>
                </a:moveTo>
                <a:lnTo>
                  <a:pt x="618113" y="520699"/>
                </a:lnTo>
                <a:lnTo>
                  <a:pt x="647698" y="507999"/>
                </a:lnTo>
                <a:lnTo>
                  <a:pt x="679753" y="507999"/>
                </a:lnTo>
                <a:lnTo>
                  <a:pt x="709338" y="520699"/>
                </a:lnTo>
                <a:close/>
              </a:path>
              <a:path w="2016125" h="1473200">
                <a:moveTo>
                  <a:pt x="1053625" y="520699"/>
                </a:moveTo>
                <a:lnTo>
                  <a:pt x="962400" y="520699"/>
                </a:lnTo>
                <a:lnTo>
                  <a:pt x="991783" y="507999"/>
                </a:lnTo>
                <a:lnTo>
                  <a:pt x="1024040" y="507999"/>
                </a:lnTo>
                <a:lnTo>
                  <a:pt x="1053625" y="520699"/>
                </a:lnTo>
                <a:close/>
              </a:path>
              <a:path w="2016125" h="1473200">
                <a:moveTo>
                  <a:pt x="1397912" y="520699"/>
                </a:moveTo>
                <a:lnTo>
                  <a:pt x="1306687" y="520699"/>
                </a:lnTo>
                <a:lnTo>
                  <a:pt x="1336070" y="507999"/>
                </a:lnTo>
                <a:lnTo>
                  <a:pt x="1368327" y="507999"/>
                </a:lnTo>
                <a:lnTo>
                  <a:pt x="1397912" y="520699"/>
                </a:lnTo>
                <a:close/>
              </a:path>
              <a:path w="2016125" h="1473200">
                <a:moveTo>
                  <a:pt x="1742199" y="520699"/>
                </a:moveTo>
                <a:lnTo>
                  <a:pt x="1650974" y="520699"/>
                </a:lnTo>
                <a:lnTo>
                  <a:pt x="1680357" y="507999"/>
                </a:lnTo>
                <a:lnTo>
                  <a:pt x="1712614" y="507999"/>
                </a:lnTo>
                <a:lnTo>
                  <a:pt x="1742199" y="520699"/>
                </a:lnTo>
                <a:close/>
              </a:path>
              <a:path w="2016125" h="1473200">
                <a:moveTo>
                  <a:pt x="398417" y="596899"/>
                </a:moveTo>
                <a:lnTo>
                  <a:pt x="378256" y="596899"/>
                </a:lnTo>
                <a:lnTo>
                  <a:pt x="319489" y="558799"/>
                </a:lnTo>
                <a:lnTo>
                  <a:pt x="423718" y="558799"/>
                </a:lnTo>
                <a:lnTo>
                  <a:pt x="422256" y="571499"/>
                </a:lnTo>
                <a:lnTo>
                  <a:pt x="416107" y="571499"/>
                </a:lnTo>
                <a:lnTo>
                  <a:pt x="412327" y="584199"/>
                </a:lnTo>
                <a:lnTo>
                  <a:pt x="403457" y="584199"/>
                </a:lnTo>
                <a:lnTo>
                  <a:pt x="398417" y="596899"/>
                </a:lnTo>
                <a:close/>
              </a:path>
              <a:path w="2016125" h="1473200">
                <a:moveTo>
                  <a:pt x="742603" y="596899"/>
                </a:moveTo>
                <a:lnTo>
                  <a:pt x="722543" y="596899"/>
                </a:lnTo>
                <a:lnTo>
                  <a:pt x="663776" y="558799"/>
                </a:lnTo>
                <a:lnTo>
                  <a:pt x="768055" y="558799"/>
                </a:lnTo>
                <a:lnTo>
                  <a:pt x="766593" y="571499"/>
                </a:lnTo>
                <a:lnTo>
                  <a:pt x="760394" y="571499"/>
                </a:lnTo>
                <a:lnTo>
                  <a:pt x="756564" y="584199"/>
                </a:lnTo>
                <a:lnTo>
                  <a:pt x="747693" y="584199"/>
                </a:lnTo>
                <a:lnTo>
                  <a:pt x="742603" y="596899"/>
                </a:lnTo>
                <a:close/>
              </a:path>
              <a:path w="2016125" h="1473200">
                <a:moveTo>
                  <a:pt x="1086839" y="596899"/>
                </a:moveTo>
                <a:lnTo>
                  <a:pt x="1066780" y="596899"/>
                </a:lnTo>
                <a:lnTo>
                  <a:pt x="1008012" y="558799"/>
                </a:lnTo>
                <a:lnTo>
                  <a:pt x="1112241" y="558799"/>
                </a:lnTo>
                <a:lnTo>
                  <a:pt x="1110779" y="571499"/>
                </a:lnTo>
                <a:lnTo>
                  <a:pt x="1104630" y="571499"/>
                </a:lnTo>
                <a:lnTo>
                  <a:pt x="1100850" y="584199"/>
                </a:lnTo>
                <a:lnTo>
                  <a:pt x="1091879" y="584199"/>
                </a:lnTo>
                <a:lnTo>
                  <a:pt x="1086839" y="596899"/>
                </a:lnTo>
                <a:close/>
              </a:path>
              <a:path w="2016125" h="1473200">
                <a:moveTo>
                  <a:pt x="1431277" y="596899"/>
                </a:moveTo>
                <a:lnTo>
                  <a:pt x="1411066" y="596899"/>
                </a:lnTo>
                <a:lnTo>
                  <a:pt x="1352299" y="558799"/>
                </a:lnTo>
                <a:lnTo>
                  <a:pt x="1456578" y="558799"/>
                </a:lnTo>
                <a:lnTo>
                  <a:pt x="1455116" y="571499"/>
                </a:lnTo>
                <a:lnTo>
                  <a:pt x="1448968" y="571499"/>
                </a:lnTo>
                <a:lnTo>
                  <a:pt x="1445188" y="584199"/>
                </a:lnTo>
                <a:lnTo>
                  <a:pt x="1436317" y="584199"/>
                </a:lnTo>
                <a:lnTo>
                  <a:pt x="1431277" y="596899"/>
                </a:lnTo>
                <a:close/>
              </a:path>
              <a:path w="2016125" h="1473200">
                <a:moveTo>
                  <a:pt x="1775564" y="596899"/>
                </a:moveTo>
                <a:lnTo>
                  <a:pt x="1755353" y="596899"/>
                </a:lnTo>
                <a:lnTo>
                  <a:pt x="1696586" y="558799"/>
                </a:lnTo>
                <a:lnTo>
                  <a:pt x="1800865" y="558799"/>
                </a:lnTo>
                <a:lnTo>
                  <a:pt x="1799403" y="571499"/>
                </a:lnTo>
                <a:lnTo>
                  <a:pt x="1793254" y="571499"/>
                </a:lnTo>
                <a:lnTo>
                  <a:pt x="1789474" y="584199"/>
                </a:lnTo>
                <a:lnTo>
                  <a:pt x="1780604" y="584199"/>
                </a:lnTo>
                <a:lnTo>
                  <a:pt x="1775564" y="596899"/>
                </a:lnTo>
                <a:close/>
              </a:path>
              <a:path w="2016125" h="1473200">
                <a:moveTo>
                  <a:pt x="1025883" y="1308099"/>
                </a:moveTo>
                <a:lnTo>
                  <a:pt x="986189" y="1308099"/>
                </a:lnTo>
                <a:lnTo>
                  <a:pt x="983115" y="1295399"/>
                </a:lnTo>
                <a:lnTo>
                  <a:pt x="980746" y="1295399"/>
                </a:lnTo>
                <a:lnTo>
                  <a:pt x="922331" y="1206499"/>
                </a:lnTo>
                <a:lnTo>
                  <a:pt x="999558" y="1206499"/>
                </a:lnTo>
                <a:lnTo>
                  <a:pt x="1008012" y="1219199"/>
                </a:lnTo>
                <a:lnTo>
                  <a:pt x="1085176" y="1219199"/>
                </a:lnTo>
                <a:lnTo>
                  <a:pt x="1034977" y="1295399"/>
                </a:lnTo>
                <a:lnTo>
                  <a:pt x="1025883" y="1308099"/>
                </a:lnTo>
                <a:close/>
              </a:path>
              <a:path w="2016125" h="1473200">
                <a:moveTo>
                  <a:pt x="1579479" y="1409699"/>
                </a:moveTo>
                <a:lnTo>
                  <a:pt x="1227692" y="1409699"/>
                </a:lnTo>
                <a:lnTo>
                  <a:pt x="1277815" y="1396999"/>
                </a:lnTo>
                <a:lnTo>
                  <a:pt x="1325572" y="1396999"/>
                </a:lnTo>
                <a:lnTo>
                  <a:pt x="1370743" y="1384299"/>
                </a:lnTo>
                <a:lnTo>
                  <a:pt x="1413108" y="1384299"/>
                </a:lnTo>
                <a:lnTo>
                  <a:pt x="1452445" y="1371599"/>
                </a:lnTo>
                <a:lnTo>
                  <a:pt x="1519616" y="1358899"/>
                </a:lnTo>
                <a:lnTo>
                  <a:pt x="1570339" y="1346199"/>
                </a:lnTo>
                <a:lnTo>
                  <a:pt x="1602398" y="1320799"/>
                </a:lnTo>
                <a:lnTo>
                  <a:pt x="1613576" y="1308099"/>
                </a:lnTo>
                <a:lnTo>
                  <a:pt x="1604377" y="1295399"/>
                </a:lnTo>
                <a:lnTo>
                  <a:pt x="1577817" y="1282699"/>
                </a:lnTo>
                <a:lnTo>
                  <a:pt x="1535457" y="1269999"/>
                </a:lnTo>
                <a:lnTo>
                  <a:pt x="1478855" y="1244599"/>
                </a:lnTo>
                <a:lnTo>
                  <a:pt x="1441062" y="1244599"/>
                </a:lnTo>
                <a:lnTo>
                  <a:pt x="1399875" y="1231899"/>
                </a:lnTo>
                <a:lnTo>
                  <a:pt x="1355509" y="1231899"/>
                </a:lnTo>
                <a:lnTo>
                  <a:pt x="1308180" y="1219199"/>
                </a:lnTo>
                <a:lnTo>
                  <a:pt x="1258103" y="1219199"/>
                </a:lnTo>
                <a:lnTo>
                  <a:pt x="1205494" y="1206499"/>
                </a:lnTo>
                <a:lnTo>
                  <a:pt x="1557586" y="1206499"/>
                </a:lnTo>
                <a:lnTo>
                  <a:pt x="1608886" y="1231899"/>
                </a:lnTo>
                <a:lnTo>
                  <a:pt x="1646883" y="1257299"/>
                </a:lnTo>
                <a:lnTo>
                  <a:pt x="1670483" y="1282699"/>
                </a:lnTo>
                <a:lnTo>
                  <a:pt x="1678593" y="1308099"/>
                </a:lnTo>
                <a:lnTo>
                  <a:pt x="1671966" y="1333499"/>
                </a:lnTo>
                <a:lnTo>
                  <a:pt x="1652663" y="1358899"/>
                </a:lnTo>
                <a:lnTo>
                  <a:pt x="1621546" y="1384299"/>
                </a:lnTo>
                <a:lnTo>
                  <a:pt x="1579479" y="1409699"/>
                </a:lnTo>
                <a:close/>
              </a:path>
              <a:path w="2016125" h="1473200">
                <a:moveTo>
                  <a:pt x="1334549" y="1460499"/>
                </a:moveTo>
                <a:lnTo>
                  <a:pt x="681476" y="1460499"/>
                </a:lnTo>
                <a:lnTo>
                  <a:pt x="634779" y="1447799"/>
                </a:lnTo>
                <a:lnTo>
                  <a:pt x="1381246" y="1447799"/>
                </a:lnTo>
                <a:lnTo>
                  <a:pt x="1334549" y="1460499"/>
                </a:lnTo>
                <a:close/>
              </a:path>
              <a:path w="2016125" h="1473200">
                <a:moveTo>
                  <a:pt x="1233615" y="1473199"/>
                </a:moveTo>
                <a:lnTo>
                  <a:pt x="782409" y="1473199"/>
                </a:lnTo>
                <a:lnTo>
                  <a:pt x="730763" y="1460499"/>
                </a:lnTo>
                <a:lnTo>
                  <a:pt x="1285262" y="1460499"/>
                </a:lnTo>
                <a:lnTo>
                  <a:pt x="1233615" y="1473199"/>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483009" y="1791769"/>
            <a:ext cx="4806510" cy="6527749"/>
          </a:xfrm>
          <a:prstGeom prst="rect">
            <a:avLst/>
          </a:prstGeom>
        </p:spPr>
      </p:pic>
      <p:pic>
        <p:nvPicPr>
          <p:cNvPr id="5" name="object 5"/>
          <p:cNvPicPr/>
          <p:nvPr/>
        </p:nvPicPr>
        <p:blipFill>
          <a:blip r:embed="rId3" cstate="print"/>
          <a:stretch>
            <a:fillRect/>
          </a:stretch>
        </p:blipFill>
        <p:spPr>
          <a:xfrm>
            <a:off x="1259871" y="3459736"/>
            <a:ext cx="3400554" cy="906814"/>
          </a:xfrm>
          <a:prstGeom prst="rect">
            <a:avLst/>
          </a:prstGeom>
        </p:spPr>
      </p:pic>
      <p:sp>
        <p:nvSpPr>
          <p:cNvPr id="7" name="object 7"/>
          <p:cNvSpPr txBox="1"/>
          <p:nvPr/>
        </p:nvSpPr>
        <p:spPr>
          <a:xfrm>
            <a:off x="1247171" y="984317"/>
            <a:ext cx="2319655" cy="568325"/>
          </a:xfrm>
          <a:prstGeom prst="rect">
            <a:avLst/>
          </a:prstGeom>
        </p:spPr>
        <p:txBody>
          <a:bodyPr vert="horz" wrap="square" lIns="0" tIns="79375" rIns="0" bIns="0" rtlCol="0">
            <a:spAutoFit/>
          </a:bodyPr>
          <a:lstStyle/>
          <a:p>
            <a:pPr marL="12700" marR="5080">
              <a:lnSpc>
                <a:spcPct val="78000"/>
              </a:lnSpc>
              <a:spcBef>
                <a:spcPts val="625"/>
              </a:spcBef>
            </a:pPr>
            <a:r>
              <a:rPr sz="2000" dirty="0">
                <a:latin typeface="Tahoma" panose="020B0604030504040204"/>
                <a:cs typeface="Tahoma" panose="020B0604030504040204"/>
              </a:rPr>
              <a:t>Sentiment</a:t>
            </a:r>
            <a:r>
              <a:rPr sz="2000" spc="-190" dirty="0">
                <a:latin typeface="Tahoma" panose="020B0604030504040204"/>
                <a:cs typeface="Tahoma" panose="020B0604030504040204"/>
              </a:rPr>
              <a:t> </a:t>
            </a:r>
            <a:r>
              <a:rPr sz="2000" dirty="0">
                <a:latin typeface="Tahoma" panose="020B0604030504040204"/>
                <a:cs typeface="Tahoma" panose="020B0604030504040204"/>
              </a:rPr>
              <a:t>Analysis</a:t>
            </a:r>
            <a:r>
              <a:rPr sz="2000" spc="-185" dirty="0">
                <a:latin typeface="Tahoma" panose="020B0604030504040204"/>
                <a:cs typeface="Tahoma" panose="020B0604030504040204"/>
              </a:rPr>
              <a:t> </a:t>
            </a:r>
            <a:r>
              <a:rPr sz="2000" spc="245" dirty="0">
                <a:latin typeface="Tahoma" panose="020B0604030504040204"/>
                <a:cs typeface="Tahoma" panose="020B0604030504040204"/>
              </a:rPr>
              <a:t>- </a:t>
            </a:r>
            <a:r>
              <a:rPr sz="2000" spc="-10" dirty="0">
                <a:latin typeface="Tahoma" panose="020B0604030504040204"/>
                <a:cs typeface="Tahoma" panose="020B0604030504040204"/>
              </a:rPr>
              <a:t>Hotel</a:t>
            </a:r>
            <a:r>
              <a:rPr sz="2000" spc="-185" dirty="0">
                <a:latin typeface="Tahoma" panose="020B0604030504040204"/>
                <a:cs typeface="Tahoma" panose="020B0604030504040204"/>
              </a:rPr>
              <a:t> </a:t>
            </a:r>
            <a:r>
              <a:rPr sz="2000" spc="-10" dirty="0">
                <a:latin typeface="Tahoma" panose="020B0604030504040204"/>
                <a:cs typeface="Tahoma" panose="020B0604030504040204"/>
              </a:rPr>
              <a:t>Review</a:t>
            </a:r>
            <a:endParaRPr sz="2000">
              <a:latin typeface="Tahoma" panose="020B0604030504040204"/>
              <a:cs typeface="Tahoma" panose="020B0604030504040204"/>
            </a:endParaRPr>
          </a:p>
        </p:txBody>
      </p:sp>
      <p:sp>
        <p:nvSpPr>
          <p:cNvPr id="8" name="object 8"/>
          <p:cNvSpPr txBox="1"/>
          <p:nvPr/>
        </p:nvSpPr>
        <p:spPr>
          <a:xfrm>
            <a:off x="1247171" y="2482504"/>
            <a:ext cx="7562215" cy="817880"/>
          </a:xfrm>
          <a:prstGeom prst="rect">
            <a:avLst/>
          </a:prstGeom>
        </p:spPr>
        <p:txBody>
          <a:bodyPr vert="horz" wrap="square" lIns="0" tIns="12700" rIns="0" bIns="0" rtlCol="0">
            <a:spAutoFit/>
          </a:bodyPr>
          <a:lstStyle/>
          <a:p>
            <a:pPr marL="12700">
              <a:lnSpc>
                <a:spcPct val="100000"/>
              </a:lnSpc>
              <a:spcBef>
                <a:spcPts val="100"/>
              </a:spcBef>
            </a:pPr>
            <a:r>
              <a:rPr sz="5200" b="1" spc="120" dirty="0">
                <a:latin typeface="Trebuchet MS" panose="020B0603020202020204"/>
                <a:cs typeface="Trebuchet MS" panose="020B0603020202020204"/>
              </a:rPr>
              <a:t>DATASET</a:t>
            </a:r>
            <a:r>
              <a:rPr sz="5200" b="1" spc="-415" dirty="0">
                <a:latin typeface="Trebuchet MS" panose="020B0603020202020204"/>
                <a:cs typeface="Trebuchet MS" panose="020B0603020202020204"/>
              </a:rPr>
              <a:t> </a:t>
            </a:r>
            <a:r>
              <a:rPr sz="5200" b="1" spc="95" dirty="0">
                <a:latin typeface="Trebuchet MS" panose="020B0603020202020204"/>
                <a:cs typeface="Trebuchet MS" panose="020B0603020202020204"/>
              </a:rPr>
              <a:t>EXPLANATION</a:t>
            </a:r>
            <a:endParaRPr sz="5200">
              <a:latin typeface="Trebuchet MS" panose="020B0603020202020204"/>
              <a:cs typeface="Trebuchet MS" panose="020B0603020202020204"/>
            </a:endParaRPr>
          </a:p>
        </p:txBody>
      </p:sp>
      <p:sp>
        <p:nvSpPr>
          <p:cNvPr id="9" name="object 9"/>
          <p:cNvSpPr txBox="1"/>
          <p:nvPr/>
        </p:nvSpPr>
        <p:spPr>
          <a:xfrm>
            <a:off x="4927841" y="6237949"/>
            <a:ext cx="2004060" cy="360680"/>
          </a:xfrm>
          <a:prstGeom prst="rect">
            <a:avLst/>
          </a:prstGeom>
        </p:spPr>
        <p:txBody>
          <a:bodyPr vert="horz" wrap="square" lIns="0" tIns="12700" rIns="0" bIns="0" rtlCol="0">
            <a:spAutoFit/>
          </a:bodyPr>
          <a:lstStyle/>
          <a:p>
            <a:pPr marL="12700">
              <a:lnSpc>
                <a:spcPct val="100000"/>
              </a:lnSpc>
              <a:spcBef>
                <a:spcPts val="100"/>
              </a:spcBef>
            </a:pPr>
            <a:r>
              <a:rPr sz="2200" dirty="0">
                <a:latin typeface="Tahoma" panose="020B0604030504040204"/>
                <a:cs typeface="Tahoma" panose="020B0604030504040204"/>
              </a:rPr>
              <a:t>Review</a:t>
            </a:r>
            <a:r>
              <a:rPr sz="2200" spc="55" dirty="0">
                <a:latin typeface="Tahoma" panose="020B0604030504040204"/>
                <a:cs typeface="Tahoma" panose="020B0604030504040204"/>
              </a:rPr>
              <a:t> </a:t>
            </a:r>
            <a:r>
              <a:rPr sz="2200" spc="65" dirty="0">
                <a:latin typeface="Tahoma" panose="020B0604030504040204"/>
                <a:cs typeface="Tahoma" panose="020B0604030504040204"/>
              </a:rPr>
              <a:t>Column</a:t>
            </a:r>
            <a:endParaRPr sz="2200">
              <a:latin typeface="Tahoma" panose="020B0604030504040204"/>
              <a:cs typeface="Tahoma" panose="020B0604030504040204"/>
            </a:endParaRPr>
          </a:p>
        </p:txBody>
      </p:sp>
      <p:sp>
        <p:nvSpPr>
          <p:cNvPr id="10" name="object 10"/>
          <p:cNvSpPr txBox="1"/>
          <p:nvPr/>
        </p:nvSpPr>
        <p:spPr>
          <a:xfrm>
            <a:off x="8637502" y="6302005"/>
            <a:ext cx="1903730" cy="360680"/>
          </a:xfrm>
          <a:prstGeom prst="rect">
            <a:avLst/>
          </a:prstGeom>
        </p:spPr>
        <p:txBody>
          <a:bodyPr vert="horz" wrap="square" lIns="0" tIns="12700" rIns="0" bIns="0" rtlCol="0">
            <a:spAutoFit/>
          </a:bodyPr>
          <a:lstStyle/>
          <a:p>
            <a:pPr marL="12700">
              <a:lnSpc>
                <a:spcPct val="100000"/>
              </a:lnSpc>
              <a:spcBef>
                <a:spcPts val="100"/>
              </a:spcBef>
            </a:pPr>
            <a:r>
              <a:rPr sz="2200" dirty="0">
                <a:latin typeface="Tahoma" panose="020B0604030504040204"/>
                <a:cs typeface="Tahoma" panose="020B0604030504040204"/>
              </a:rPr>
              <a:t>Rating </a:t>
            </a:r>
            <a:r>
              <a:rPr sz="2200" spc="65" dirty="0">
                <a:latin typeface="Tahoma" panose="020B0604030504040204"/>
                <a:cs typeface="Tahoma" panose="020B0604030504040204"/>
              </a:rPr>
              <a:t>Column</a:t>
            </a:r>
            <a:endParaRPr sz="2200">
              <a:latin typeface="Tahoma" panose="020B0604030504040204"/>
              <a:cs typeface="Tahoma" panose="020B0604030504040204"/>
            </a:endParaRPr>
          </a:p>
        </p:txBody>
      </p:sp>
      <p:grpSp>
        <p:nvGrpSpPr>
          <p:cNvPr id="11" name="object 11"/>
          <p:cNvGrpSpPr/>
          <p:nvPr/>
        </p:nvGrpSpPr>
        <p:grpSpPr>
          <a:xfrm>
            <a:off x="13451625" y="2981840"/>
            <a:ext cx="3188970" cy="2933700"/>
            <a:chOff x="13451625" y="2981840"/>
            <a:chExt cx="3188970" cy="2933700"/>
          </a:xfrm>
        </p:grpSpPr>
        <p:sp>
          <p:nvSpPr>
            <p:cNvPr id="12" name="object 12"/>
            <p:cNvSpPr/>
            <p:nvPr/>
          </p:nvSpPr>
          <p:spPr>
            <a:xfrm>
              <a:off x="13451625" y="4158818"/>
              <a:ext cx="2843530" cy="1757045"/>
            </a:xfrm>
            <a:custGeom>
              <a:avLst/>
              <a:gdLst/>
              <a:ahLst/>
              <a:cxnLst/>
              <a:rect l="l" t="t" r="r" b="b"/>
              <a:pathLst>
                <a:path w="2843530" h="1757045">
                  <a:moveTo>
                    <a:pt x="2843237" y="1756471"/>
                  </a:moveTo>
                  <a:lnTo>
                    <a:pt x="394734" y="1756471"/>
                  </a:lnTo>
                  <a:lnTo>
                    <a:pt x="0" y="67470"/>
                  </a:lnTo>
                  <a:lnTo>
                    <a:pt x="29" y="42379"/>
                  </a:lnTo>
                  <a:lnTo>
                    <a:pt x="10559" y="20803"/>
                  </a:lnTo>
                  <a:lnTo>
                    <a:pt x="29233" y="5692"/>
                  </a:lnTo>
                  <a:lnTo>
                    <a:pt x="53690" y="0"/>
                  </a:lnTo>
                  <a:lnTo>
                    <a:pt x="495983" y="0"/>
                  </a:lnTo>
                  <a:lnTo>
                    <a:pt x="539278" y="20926"/>
                  </a:lnTo>
                  <a:lnTo>
                    <a:pt x="601863" y="178545"/>
                  </a:lnTo>
                  <a:lnTo>
                    <a:pt x="609720" y="192408"/>
                  </a:lnTo>
                  <a:lnTo>
                    <a:pt x="621074" y="203050"/>
                  </a:lnTo>
                  <a:lnTo>
                    <a:pt x="635056" y="209873"/>
                  </a:lnTo>
                  <a:lnTo>
                    <a:pt x="650798" y="212280"/>
                  </a:lnTo>
                  <a:lnTo>
                    <a:pt x="2482419" y="212280"/>
                  </a:lnTo>
                  <a:lnTo>
                    <a:pt x="2843237" y="1756471"/>
                  </a:lnTo>
                  <a:close/>
                </a:path>
              </a:pathLst>
            </a:custGeom>
            <a:solidFill>
              <a:srgbClr val="FDC83B"/>
            </a:solidFill>
          </p:spPr>
          <p:txBody>
            <a:bodyPr wrap="square" lIns="0" tIns="0" rIns="0" bIns="0" rtlCol="0"/>
            <a:lstStyle/>
            <a:p>
              <a:endParaRPr/>
            </a:p>
          </p:txBody>
        </p:sp>
        <p:sp>
          <p:nvSpPr>
            <p:cNvPr id="13" name="object 13"/>
            <p:cNvSpPr/>
            <p:nvPr/>
          </p:nvSpPr>
          <p:spPr>
            <a:xfrm>
              <a:off x="13971137" y="2981840"/>
              <a:ext cx="2194560" cy="2771140"/>
            </a:xfrm>
            <a:custGeom>
              <a:avLst/>
              <a:gdLst/>
              <a:ahLst/>
              <a:cxnLst/>
              <a:rect l="l" t="t" r="r" b="b"/>
              <a:pathLst>
                <a:path w="2194559" h="2771140">
                  <a:moveTo>
                    <a:pt x="2194316" y="2770897"/>
                  </a:moveTo>
                  <a:lnTo>
                    <a:pt x="0" y="2770897"/>
                  </a:lnTo>
                  <a:lnTo>
                    <a:pt x="0" y="0"/>
                  </a:lnTo>
                  <a:lnTo>
                    <a:pt x="2194316" y="0"/>
                  </a:lnTo>
                  <a:lnTo>
                    <a:pt x="2194316" y="2770897"/>
                  </a:lnTo>
                  <a:close/>
                </a:path>
              </a:pathLst>
            </a:custGeom>
            <a:solidFill>
              <a:srgbClr val="6F737D"/>
            </a:solidFill>
          </p:spPr>
          <p:txBody>
            <a:bodyPr wrap="square" lIns="0" tIns="0" rIns="0" bIns="0" rtlCol="0"/>
            <a:lstStyle/>
            <a:p>
              <a:endParaRPr/>
            </a:p>
          </p:txBody>
        </p:sp>
        <p:sp>
          <p:nvSpPr>
            <p:cNvPr id="14" name="object 14"/>
            <p:cNvSpPr/>
            <p:nvPr/>
          </p:nvSpPr>
          <p:spPr>
            <a:xfrm>
              <a:off x="14187145" y="3248608"/>
              <a:ext cx="1762125" cy="2310130"/>
            </a:xfrm>
            <a:custGeom>
              <a:avLst/>
              <a:gdLst/>
              <a:ahLst/>
              <a:cxnLst/>
              <a:rect l="l" t="t" r="r" b="b"/>
              <a:pathLst>
                <a:path w="1762125" h="2310129">
                  <a:moveTo>
                    <a:pt x="637540" y="0"/>
                  </a:moveTo>
                  <a:lnTo>
                    <a:pt x="0" y="0"/>
                  </a:lnTo>
                  <a:lnTo>
                    <a:pt x="0" y="695566"/>
                  </a:lnTo>
                  <a:lnTo>
                    <a:pt x="637540" y="695566"/>
                  </a:lnTo>
                  <a:lnTo>
                    <a:pt x="637540" y="0"/>
                  </a:lnTo>
                  <a:close/>
                </a:path>
                <a:path w="1762125" h="2310129">
                  <a:moveTo>
                    <a:pt x="1761413" y="2237498"/>
                  </a:moveTo>
                  <a:lnTo>
                    <a:pt x="0" y="2237498"/>
                  </a:lnTo>
                  <a:lnTo>
                    <a:pt x="0" y="2309723"/>
                  </a:lnTo>
                  <a:lnTo>
                    <a:pt x="1761413" y="2309723"/>
                  </a:lnTo>
                  <a:lnTo>
                    <a:pt x="1761413" y="2237498"/>
                  </a:lnTo>
                  <a:close/>
                </a:path>
                <a:path w="1762125" h="2310129">
                  <a:moveTo>
                    <a:pt x="1761413" y="2034095"/>
                  </a:moveTo>
                  <a:lnTo>
                    <a:pt x="0" y="2034095"/>
                  </a:lnTo>
                  <a:lnTo>
                    <a:pt x="0" y="2106307"/>
                  </a:lnTo>
                  <a:lnTo>
                    <a:pt x="1761413" y="2106307"/>
                  </a:lnTo>
                  <a:lnTo>
                    <a:pt x="1761413" y="2034095"/>
                  </a:lnTo>
                  <a:close/>
                </a:path>
                <a:path w="1762125" h="2310129">
                  <a:moveTo>
                    <a:pt x="1761413" y="1830679"/>
                  </a:moveTo>
                  <a:lnTo>
                    <a:pt x="0" y="1830679"/>
                  </a:lnTo>
                  <a:lnTo>
                    <a:pt x="0" y="1902904"/>
                  </a:lnTo>
                  <a:lnTo>
                    <a:pt x="1761413" y="1902904"/>
                  </a:lnTo>
                  <a:lnTo>
                    <a:pt x="1761413" y="1830679"/>
                  </a:lnTo>
                  <a:close/>
                </a:path>
                <a:path w="1762125" h="2310129">
                  <a:moveTo>
                    <a:pt x="1761413" y="1627276"/>
                  </a:moveTo>
                  <a:lnTo>
                    <a:pt x="0" y="1627276"/>
                  </a:lnTo>
                  <a:lnTo>
                    <a:pt x="0" y="1699488"/>
                  </a:lnTo>
                  <a:lnTo>
                    <a:pt x="1761413" y="1699488"/>
                  </a:lnTo>
                  <a:lnTo>
                    <a:pt x="1761413" y="1627276"/>
                  </a:lnTo>
                  <a:close/>
                </a:path>
                <a:path w="1762125" h="2310129">
                  <a:moveTo>
                    <a:pt x="1761413" y="1423860"/>
                  </a:moveTo>
                  <a:lnTo>
                    <a:pt x="0" y="1423860"/>
                  </a:lnTo>
                  <a:lnTo>
                    <a:pt x="0" y="1496085"/>
                  </a:lnTo>
                  <a:lnTo>
                    <a:pt x="1761413" y="1496085"/>
                  </a:lnTo>
                  <a:lnTo>
                    <a:pt x="1761413" y="1423860"/>
                  </a:lnTo>
                  <a:close/>
                </a:path>
                <a:path w="1762125" h="2310129">
                  <a:moveTo>
                    <a:pt x="1761413" y="1220457"/>
                  </a:moveTo>
                  <a:lnTo>
                    <a:pt x="0" y="1220457"/>
                  </a:lnTo>
                  <a:lnTo>
                    <a:pt x="0" y="1292669"/>
                  </a:lnTo>
                  <a:lnTo>
                    <a:pt x="1761413" y="1292669"/>
                  </a:lnTo>
                  <a:lnTo>
                    <a:pt x="1761413" y="1220457"/>
                  </a:lnTo>
                  <a:close/>
                </a:path>
                <a:path w="1762125" h="2310129">
                  <a:moveTo>
                    <a:pt x="1761413" y="1017041"/>
                  </a:moveTo>
                  <a:lnTo>
                    <a:pt x="0" y="1017041"/>
                  </a:lnTo>
                  <a:lnTo>
                    <a:pt x="0" y="1089266"/>
                  </a:lnTo>
                  <a:lnTo>
                    <a:pt x="1761413" y="1089266"/>
                  </a:lnTo>
                  <a:lnTo>
                    <a:pt x="1761413" y="1017041"/>
                  </a:lnTo>
                  <a:close/>
                </a:path>
                <a:path w="1762125" h="2310129">
                  <a:moveTo>
                    <a:pt x="1761413" y="813638"/>
                  </a:moveTo>
                  <a:lnTo>
                    <a:pt x="0" y="813638"/>
                  </a:lnTo>
                  <a:lnTo>
                    <a:pt x="0" y="885850"/>
                  </a:lnTo>
                  <a:lnTo>
                    <a:pt x="1761413" y="885850"/>
                  </a:lnTo>
                  <a:lnTo>
                    <a:pt x="1761413" y="813638"/>
                  </a:lnTo>
                  <a:close/>
                </a:path>
                <a:path w="1762125" h="2310129">
                  <a:moveTo>
                    <a:pt x="1761540" y="610222"/>
                  </a:moveTo>
                  <a:lnTo>
                    <a:pt x="808494" y="610222"/>
                  </a:lnTo>
                  <a:lnTo>
                    <a:pt x="808494" y="682447"/>
                  </a:lnTo>
                  <a:lnTo>
                    <a:pt x="1761540" y="682447"/>
                  </a:lnTo>
                  <a:lnTo>
                    <a:pt x="1761540" y="610222"/>
                  </a:lnTo>
                  <a:close/>
                </a:path>
                <a:path w="1762125" h="2310129">
                  <a:moveTo>
                    <a:pt x="1761540" y="406819"/>
                  </a:moveTo>
                  <a:lnTo>
                    <a:pt x="808494" y="406819"/>
                  </a:lnTo>
                  <a:lnTo>
                    <a:pt x="808494" y="479031"/>
                  </a:lnTo>
                  <a:lnTo>
                    <a:pt x="1761540" y="479031"/>
                  </a:lnTo>
                  <a:lnTo>
                    <a:pt x="1761540" y="406819"/>
                  </a:lnTo>
                  <a:close/>
                </a:path>
                <a:path w="1762125" h="2310129">
                  <a:moveTo>
                    <a:pt x="1761540" y="203403"/>
                  </a:moveTo>
                  <a:lnTo>
                    <a:pt x="808494" y="203403"/>
                  </a:lnTo>
                  <a:lnTo>
                    <a:pt x="808494" y="275628"/>
                  </a:lnTo>
                  <a:lnTo>
                    <a:pt x="1761540" y="275628"/>
                  </a:lnTo>
                  <a:lnTo>
                    <a:pt x="1761540" y="203403"/>
                  </a:lnTo>
                  <a:close/>
                </a:path>
                <a:path w="1762125" h="2310129">
                  <a:moveTo>
                    <a:pt x="1761540" y="0"/>
                  </a:moveTo>
                  <a:lnTo>
                    <a:pt x="808494" y="0"/>
                  </a:lnTo>
                  <a:lnTo>
                    <a:pt x="808494" y="72212"/>
                  </a:lnTo>
                  <a:lnTo>
                    <a:pt x="1761540" y="72212"/>
                  </a:lnTo>
                  <a:lnTo>
                    <a:pt x="1761540" y="0"/>
                  </a:lnTo>
                  <a:close/>
                </a:path>
              </a:pathLst>
            </a:custGeom>
            <a:solidFill>
              <a:srgbClr val="FFFFFF"/>
            </a:solidFill>
          </p:spPr>
          <p:txBody>
            <a:bodyPr wrap="square" lIns="0" tIns="0" rIns="0" bIns="0" rtlCol="0"/>
            <a:lstStyle/>
            <a:p>
              <a:endParaRPr/>
            </a:p>
          </p:txBody>
        </p:sp>
        <p:sp>
          <p:nvSpPr>
            <p:cNvPr id="15" name="object 15"/>
            <p:cNvSpPr/>
            <p:nvPr/>
          </p:nvSpPr>
          <p:spPr>
            <a:xfrm>
              <a:off x="13861127" y="4158818"/>
              <a:ext cx="2779395" cy="1756410"/>
            </a:xfrm>
            <a:custGeom>
              <a:avLst/>
              <a:gdLst/>
              <a:ahLst/>
              <a:cxnLst/>
              <a:rect l="l" t="t" r="r" b="b"/>
              <a:pathLst>
                <a:path w="2779394" h="1756410">
                  <a:moveTo>
                    <a:pt x="2448503" y="1756346"/>
                  </a:moveTo>
                  <a:lnTo>
                    <a:pt x="0" y="1756346"/>
                  </a:lnTo>
                  <a:lnTo>
                    <a:pt x="396611" y="59223"/>
                  </a:lnTo>
                  <a:lnTo>
                    <a:pt x="406721" y="35369"/>
                  </a:lnTo>
                  <a:lnTo>
                    <a:pt x="423707" y="16633"/>
                  </a:lnTo>
                  <a:lnTo>
                    <a:pt x="445855" y="4386"/>
                  </a:lnTo>
                  <a:lnTo>
                    <a:pt x="471453" y="0"/>
                  </a:lnTo>
                  <a:lnTo>
                    <a:pt x="1013868" y="0"/>
                  </a:lnTo>
                  <a:lnTo>
                    <a:pt x="1076351" y="32157"/>
                  </a:lnTo>
                  <a:lnTo>
                    <a:pt x="1086457" y="101704"/>
                  </a:lnTo>
                  <a:lnTo>
                    <a:pt x="1048328" y="212155"/>
                  </a:lnTo>
                  <a:lnTo>
                    <a:pt x="2677321" y="212280"/>
                  </a:lnTo>
                  <a:lnTo>
                    <a:pt x="2723580" y="223026"/>
                  </a:lnTo>
                  <a:lnTo>
                    <a:pt x="2759243" y="251888"/>
                  </a:lnTo>
                  <a:lnTo>
                    <a:pt x="2779301" y="293120"/>
                  </a:lnTo>
                  <a:lnTo>
                    <a:pt x="2779283" y="341098"/>
                  </a:lnTo>
                  <a:lnTo>
                    <a:pt x="2448503" y="1756346"/>
                  </a:lnTo>
                  <a:close/>
                </a:path>
                <a:path w="2779394" h="1756410">
                  <a:moveTo>
                    <a:pt x="1048285" y="212280"/>
                  </a:moveTo>
                  <a:close/>
                </a:path>
                <a:path w="2779394" h="1756410">
                  <a:moveTo>
                    <a:pt x="2677321" y="212280"/>
                  </a:moveTo>
                  <a:lnTo>
                    <a:pt x="1048285" y="212280"/>
                  </a:lnTo>
                  <a:lnTo>
                    <a:pt x="2676783" y="212155"/>
                  </a:lnTo>
                  <a:lnTo>
                    <a:pt x="2677321" y="212280"/>
                  </a:lnTo>
                  <a:close/>
                </a:path>
              </a:pathLst>
            </a:custGeom>
            <a:solidFill>
              <a:srgbClr val="F6A638"/>
            </a:solidFill>
          </p:spPr>
          <p:txBody>
            <a:bodyPr wrap="square" lIns="0" tIns="0" rIns="0" bIns="0" rtlCol="0"/>
            <a:lstStyle/>
            <a:p>
              <a:endParaRPr/>
            </a:p>
          </p:txBody>
        </p:sp>
      </p:grpSp>
      <p:sp>
        <p:nvSpPr>
          <p:cNvPr id="16" name="object 16"/>
          <p:cNvSpPr txBox="1"/>
          <p:nvPr/>
        </p:nvSpPr>
        <p:spPr>
          <a:xfrm>
            <a:off x="1247171" y="7063037"/>
            <a:ext cx="1810385" cy="1031240"/>
          </a:xfrm>
          <a:prstGeom prst="rect">
            <a:avLst/>
          </a:prstGeom>
        </p:spPr>
        <p:txBody>
          <a:bodyPr vert="horz" wrap="square" lIns="0" tIns="12700" rIns="0" bIns="0" rtlCol="0">
            <a:spAutoFit/>
          </a:bodyPr>
          <a:lstStyle/>
          <a:p>
            <a:pPr marL="12700" marR="5080">
              <a:lnSpc>
                <a:spcPct val="122000"/>
              </a:lnSpc>
              <a:spcBef>
                <a:spcPts val="100"/>
              </a:spcBef>
            </a:pPr>
            <a:r>
              <a:rPr sz="2700" b="1" dirty="0">
                <a:latin typeface="Trebuchet MS" panose="020B0603020202020204"/>
                <a:cs typeface="Trebuchet MS" panose="020B0603020202020204"/>
              </a:rPr>
              <a:t>Total</a:t>
            </a:r>
            <a:r>
              <a:rPr sz="2700" b="1" spc="-70" dirty="0">
                <a:latin typeface="Trebuchet MS" panose="020B0603020202020204"/>
                <a:cs typeface="Trebuchet MS" panose="020B0603020202020204"/>
              </a:rPr>
              <a:t> </a:t>
            </a:r>
            <a:r>
              <a:rPr sz="2700" b="1" spc="-25" dirty="0">
                <a:latin typeface="Trebuchet MS" panose="020B0603020202020204"/>
                <a:cs typeface="Trebuchet MS" panose="020B0603020202020204"/>
              </a:rPr>
              <a:t>row </a:t>
            </a:r>
            <a:r>
              <a:rPr sz="2700" b="1" spc="-10" dirty="0">
                <a:latin typeface="Trebuchet MS" panose="020B0603020202020204"/>
                <a:cs typeface="Trebuchet MS" panose="020B0603020202020204"/>
              </a:rPr>
              <a:t>Null</a:t>
            </a:r>
            <a:r>
              <a:rPr sz="2700" b="1" spc="-170" dirty="0">
                <a:latin typeface="Trebuchet MS" panose="020B0603020202020204"/>
                <a:cs typeface="Trebuchet MS" panose="020B0603020202020204"/>
              </a:rPr>
              <a:t> </a:t>
            </a:r>
            <a:r>
              <a:rPr sz="2700" b="1" spc="55" dirty="0">
                <a:latin typeface="Trebuchet MS" panose="020B0603020202020204"/>
                <a:cs typeface="Trebuchet MS" panose="020B0603020202020204"/>
              </a:rPr>
              <a:t>values</a:t>
            </a:r>
            <a:endParaRPr sz="2700">
              <a:latin typeface="Trebuchet MS" panose="020B0603020202020204"/>
              <a:cs typeface="Trebuchet MS" panose="020B0603020202020204"/>
            </a:endParaRPr>
          </a:p>
        </p:txBody>
      </p:sp>
      <p:sp>
        <p:nvSpPr>
          <p:cNvPr id="17" name="object 17"/>
          <p:cNvSpPr txBox="1"/>
          <p:nvPr/>
        </p:nvSpPr>
        <p:spPr>
          <a:xfrm>
            <a:off x="4337587" y="7063037"/>
            <a:ext cx="110489" cy="1031240"/>
          </a:xfrm>
          <a:prstGeom prst="rect">
            <a:avLst/>
          </a:prstGeom>
        </p:spPr>
        <p:txBody>
          <a:bodyPr vert="horz" wrap="square" lIns="0" tIns="104140" rIns="0" bIns="0" rtlCol="0">
            <a:spAutoFit/>
          </a:bodyPr>
          <a:lstStyle/>
          <a:p>
            <a:pPr marL="13970">
              <a:lnSpc>
                <a:spcPct val="100000"/>
              </a:lnSpc>
              <a:spcBef>
                <a:spcPts val="820"/>
              </a:spcBef>
            </a:pPr>
            <a:r>
              <a:rPr sz="2700" b="1" spc="-390" dirty="0">
                <a:latin typeface="Trebuchet MS" panose="020B0603020202020204"/>
                <a:cs typeface="Trebuchet MS" panose="020B0603020202020204"/>
              </a:rPr>
              <a:t>:</a:t>
            </a:r>
            <a:endParaRPr sz="2700">
              <a:latin typeface="Trebuchet MS" panose="020B0603020202020204"/>
              <a:cs typeface="Trebuchet MS" panose="020B0603020202020204"/>
            </a:endParaRPr>
          </a:p>
          <a:p>
            <a:pPr marL="12700">
              <a:lnSpc>
                <a:spcPct val="100000"/>
              </a:lnSpc>
              <a:spcBef>
                <a:spcPts val="720"/>
              </a:spcBef>
            </a:pPr>
            <a:r>
              <a:rPr sz="2700" b="1" spc="-390" dirty="0">
                <a:latin typeface="Trebuchet MS" panose="020B0603020202020204"/>
                <a:cs typeface="Trebuchet MS" panose="020B0603020202020204"/>
              </a:rPr>
              <a:t>:</a:t>
            </a:r>
            <a:endParaRPr sz="2700">
              <a:latin typeface="Trebuchet MS" panose="020B0603020202020204"/>
              <a:cs typeface="Trebuchet MS" panose="020B0603020202020204"/>
            </a:endParaRPr>
          </a:p>
        </p:txBody>
      </p:sp>
      <p:sp>
        <p:nvSpPr>
          <p:cNvPr id="18" name="object 18"/>
          <p:cNvSpPr txBox="1"/>
          <p:nvPr/>
        </p:nvSpPr>
        <p:spPr>
          <a:xfrm>
            <a:off x="4742393" y="7026512"/>
            <a:ext cx="923290" cy="1524635"/>
          </a:xfrm>
          <a:prstGeom prst="rect">
            <a:avLst/>
          </a:prstGeom>
        </p:spPr>
        <p:txBody>
          <a:bodyPr vert="horz" wrap="square" lIns="0" tIns="180340" rIns="0" bIns="0" rtlCol="0">
            <a:spAutoFit/>
          </a:bodyPr>
          <a:lstStyle/>
          <a:p>
            <a:pPr marL="12700">
              <a:lnSpc>
                <a:spcPct val="100000"/>
              </a:lnSpc>
              <a:spcBef>
                <a:spcPts val="1420"/>
              </a:spcBef>
            </a:pPr>
            <a:r>
              <a:rPr sz="2200" spc="195" dirty="0">
                <a:latin typeface="Tahoma" panose="020B0604030504040204"/>
                <a:cs typeface="Tahoma" panose="020B0604030504040204"/>
              </a:rPr>
              <a:t>20491</a:t>
            </a:r>
            <a:endParaRPr sz="2200">
              <a:latin typeface="Tahoma" panose="020B0604030504040204"/>
              <a:cs typeface="Tahoma" panose="020B0604030504040204"/>
            </a:endParaRPr>
          </a:p>
          <a:p>
            <a:pPr marL="12700" marR="139700">
              <a:lnSpc>
                <a:spcPct val="147000"/>
              </a:lnSpc>
              <a:spcBef>
                <a:spcPts val="75"/>
              </a:spcBef>
            </a:pPr>
            <a:r>
              <a:rPr sz="2200" spc="210" dirty="0">
                <a:latin typeface="Tahoma" panose="020B0604030504040204"/>
                <a:cs typeface="Tahoma" panose="020B0604030504040204"/>
              </a:rPr>
              <a:t>None None</a:t>
            </a:r>
            <a:endParaRPr sz="2200">
              <a:latin typeface="Tahoma" panose="020B0604030504040204"/>
              <a:cs typeface="Tahoma" panose="020B0604030504040204"/>
            </a:endParaRPr>
          </a:p>
        </p:txBody>
      </p:sp>
      <p:sp>
        <p:nvSpPr>
          <p:cNvPr id="19" name="object 19"/>
          <p:cNvSpPr txBox="1"/>
          <p:nvPr/>
        </p:nvSpPr>
        <p:spPr>
          <a:xfrm>
            <a:off x="1247171" y="8150787"/>
            <a:ext cx="3174365" cy="436880"/>
          </a:xfrm>
          <a:prstGeom prst="rect">
            <a:avLst/>
          </a:prstGeom>
        </p:spPr>
        <p:txBody>
          <a:bodyPr vert="horz" wrap="square" lIns="0" tIns="12700" rIns="0" bIns="0" rtlCol="0">
            <a:spAutoFit/>
          </a:bodyPr>
          <a:lstStyle/>
          <a:p>
            <a:pPr marL="12700">
              <a:lnSpc>
                <a:spcPct val="100000"/>
              </a:lnSpc>
              <a:spcBef>
                <a:spcPts val="100"/>
              </a:spcBef>
            </a:pPr>
            <a:r>
              <a:rPr sz="2700" b="1" spc="80" dirty="0">
                <a:latin typeface="Trebuchet MS" panose="020B0603020202020204"/>
                <a:cs typeface="Trebuchet MS" panose="020B0603020202020204"/>
              </a:rPr>
              <a:t>Duplicated</a:t>
            </a:r>
            <a:r>
              <a:rPr sz="2700" b="1" spc="-145" dirty="0">
                <a:latin typeface="Trebuchet MS" panose="020B0603020202020204"/>
                <a:cs typeface="Trebuchet MS" panose="020B0603020202020204"/>
              </a:rPr>
              <a:t> </a:t>
            </a:r>
            <a:r>
              <a:rPr sz="2700" b="1" spc="65" dirty="0">
                <a:latin typeface="Trebuchet MS" panose="020B0603020202020204"/>
                <a:cs typeface="Trebuchet MS" panose="020B0603020202020204"/>
              </a:rPr>
              <a:t>values</a:t>
            </a:r>
            <a:r>
              <a:rPr sz="2700" b="1" spc="-145" dirty="0">
                <a:latin typeface="Trebuchet MS" panose="020B0603020202020204"/>
                <a:cs typeface="Trebuchet MS" panose="020B0603020202020204"/>
              </a:rPr>
              <a:t> </a:t>
            </a:r>
            <a:r>
              <a:rPr sz="2700" b="1" spc="-390" dirty="0">
                <a:latin typeface="Trebuchet MS" panose="020B0603020202020204"/>
                <a:cs typeface="Trebuchet MS" panose="020B0603020202020204"/>
              </a:rPr>
              <a:t>:</a:t>
            </a:r>
            <a:endParaRPr sz="2700">
              <a:latin typeface="Trebuchet MS" panose="020B0603020202020204"/>
              <a:cs typeface="Trebuchet MS" panose="020B0603020202020204"/>
            </a:endParaRPr>
          </a:p>
        </p:txBody>
      </p:sp>
      <p:pic>
        <p:nvPicPr>
          <p:cNvPr id="100" name="Picture 99"/>
          <p:cNvPicPr/>
          <p:nvPr/>
        </p:nvPicPr>
        <p:blipFill>
          <a:blip r:embed="rId4"/>
          <a:stretch>
            <a:fillRect/>
          </a:stretch>
        </p:blipFill>
        <p:spPr>
          <a:xfrm>
            <a:off x="16687800" y="190500"/>
            <a:ext cx="1363980" cy="1485900"/>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1322</Words>
  <Application>Microsoft Office PowerPoint</Application>
  <PresentationFormat>Custom</PresentationFormat>
  <Paragraphs>104</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Tahoma</vt:lpstr>
      <vt:lpstr>Trebuchet MS</vt:lpstr>
      <vt:lpstr>Verdana</vt:lpstr>
      <vt:lpstr>Office Theme</vt:lpstr>
      <vt:lpstr>PRUDENT GLOBALTECH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PRUDENT GLOBALTECH SOLUTIONS</dc:title>
  <dc:creator>amalia.wulandiari</dc:creator>
  <cp:keywords>DAFejQjoT_c,BABcMCLkr5w</cp:keywords>
  <cp:lastModifiedBy>Bandaru chushritha</cp:lastModifiedBy>
  <cp:revision>4</cp:revision>
  <dcterms:created xsi:type="dcterms:W3CDTF">2024-05-18T12:08:20Z</dcterms:created>
  <dcterms:modified xsi:type="dcterms:W3CDTF">2024-05-18T12:30:17Z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2023-03-31T05:30:00Z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2023-03-31T05:30:00Z</vt:filetime>
  </property>
  <property fmtid="{D5CDD505-2E9C-101B-9397-08002B2CF9AE}" pid="6" name="ICV">
    <vt:lpwstr>36D3124EA4F9474696A9D54043E6F112_13</vt:lpwstr>
  </property>
  <property fmtid="{D5CDD505-2E9C-101B-9397-08002B2CF9AE}" pid="7" name="KSOProductBuildVer">
    <vt:lpwstr>1033-12.2.0.16909</vt:lpwstr>
  </property>
</Properties>
</file>